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68E2-6DFB-4355-BB4D-704376DC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7C2F4-DE65-4550-9177-CB50E1899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EFBBE-6E2D-427A-B81B-90B7D762C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CECDC-9CED-4F97-AC3A-F4DCCDA15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D91B8-DDD2-4FCA-B2DA-F314479D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992B5-3DB4-44A9-8001-4847173D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F497D-6F22-40D2-9D2C-EB7964C1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76E75-D799-42D7-9B48-01D4BE31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0EB08-C8FD-4418-8C5F-1D329C00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CB06E-4658-41A0-8A15-4A7B25718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CC7C3-05A5-498A-89FF-B3056797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4114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心理健康取决于外界因素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外界因素对心理健康的影响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结论：心理健康与外界因素的紧密联系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44" r="174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心理健康强调个体内部和外部环境的和谐与平衡，以及个体对环境的适应和应对能力。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心理健康是指个体在心理、情感和社交方面的良好状态，包括认知、情感、行为和人际关系等方面。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心理健康直接影响个体的生活质量，良好的心理状态能够提高幸福感和满足感，使人更加积极乐观地面对生活中的挑战。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心理健康有助于个体潜能的发挥和自我实现，使人在工作、学习和人际关系中更加成功。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保持良好的心理健康状态有助于预防各种心理疾病的出现，如抑郁症、焦虑症等。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心理健康与身体健康密切相关，心理状态的平衡和良好能够促进生理健康，降低患病风险。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维护身体健康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外界因素对心理健康的影响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良好的社会支持网络，如亲密关系、朋友和社区，可以提供情感支持和安全感，有助于减轻压力和焦虑。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过度的社会期望、竞争和压力可能对心理健康产生负面影响，导致焦虑、抑郁和其他心理问题。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不同的文化背景对心理健康有不同的影响，某些文化可能更重视集体主义和个人情感表达，而其他文化可能更加保守和抑制。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接触自然美景和绿色空间被证明可以减轻压力、改善情绪和提升心理健康。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自然美景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空气和水污染等环境问题可能对心理健康产生负面影响，导致焦虑、抑郁和其他心理问题。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极端天气和气候变化可能对心理健康产生影响，特别是对于那些已经面临心理问题的人群。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自然环境因素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23" b="146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36" b="7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人际关系因素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和谐的家庭关系可以为个人提供情感支持和安全感，有助于维护心理健康。相反，家庭冲突和矛盾可能对心理健康产生负面影响。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良好的社交关系可以提供情感支持和友谊，有助于减轻压力和焦虑。相反，孤独和社交隔离可能对心理健康产生负面影响。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亲密关系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健康的亲密关系可以提供情感支持和安全感，有助于维护心理健康。相反，不健康的亲密关系可能对心理健康产生负面影响。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https://d.book118.com/817134114046006051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2024-09-24T07:24:46.986</cp:lastPrinted>
  <dcterms:created xsi:type="dcterms:W3CDTF">2024-09-23T23:24:47Z</dcterms:created>
  <dcterms:modified xsi:type="dcterms:W3CDTF">2024-09-23T23:24:48Z</dcterms:modified>
</cp:coreProperties>
</file>