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985A5-51E8-4A5E-B0A6-71EEDF7D8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1978B-ED21-4F2B-B266-BAFE44846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9A92B2-8907-4ABB-A1FE-E1CF48C42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CA55B4-CDF6-470F-8F28-6CE42C336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5346AF-D006-499A-B1DE-E41C87989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152BDA-F2EA-4B4D-B42E-D47C37F61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3C93B8-ED12-4E97-80BA-B58A948C7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3B5348-6142-4AB0-B610-917172FD4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F99EB1-3E9E-4656-999E-1D65416D3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44D860-162A-402A-A920-8609B82C5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33BC6-7042-4078-B995-EB9D5ABC5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13502314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中语文议论文基础写作之事实论据材料的选择和使用课件\n## 1.议论文写作的基本概念与要求\n### 1.1什么是议论文及其写作目的\n### 1.2议论文的基本结构及组成部分\n### 1.3议论文写作的基本要求及评分标准\n## 2.事实论据材料的选择原则与方法\n### 2.1选择事实论据材料的重要性及作用\n### 2.2如何筛选出有价值的事实论据材料\n### 2.3运用多种途径获取事实论据材料\n## 3.事实论据材料的使用技巧与策略\n### 3.1如何将事实论据材料与论点紧密结合\n### 3.2运用事实论据材料增强论证力度\n### 3.3避免事实论据材料的滥用与错误使用\n## 4.议论文写作中事实论据材料的案例分析\n### 4.1分析优秀议论文中的事实论据材料运用\n### 4.2探讨议论文写作中事实论据材料的不足之处\n### 4.3提出改进事实论据材料使用的建议与方法\n## 5.议论文写作实战演练与能力提升\n### 5.1通过写作练习提高事实论据材料的选择与使用能力\n### 5.2邀请老师与同学进行互评与指导\n### 5.3定期总结与反思议论文写作经验与教训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3000"/>
              <a:t>高中语文议论文基础写作之事实论据材料的选择和使用课件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议论文写作的基本概念与要求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议论文是一种常见的文体</a:t>
                </a:r>
                <a:endParaRPr/>
              </a:p>
            </p:txBody>
          </p:sp>
          <p:sp>
            <p:nvSpPr>
              <p:cNvPr id="1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用于表达对某个问题或观点的看法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具有一定的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逻辑性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说服力</a:t>
                </a:r>
                <a:endParaRPr/>
              </a:p>
            </p:txBody>
          </p:sp>
          <p:sp>
            <p:nvSpPr>
              <p:cNvPr id="1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议论文的写作目的</a:t>
                </a:r>
                <a:endParaRPr/>
              </a:p>
            </p:txBody>
          </p:sp>
          <p:sp>
            <p:nvSpPr>
              <p:cNvPr id="1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阐述观点，阐明道理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启发思考，引导读者形成正确的观点</a:t>
                </a:r>
                <a:endParaRPr/>
              </a:p>
            </p:txBody>
          </p:sp>
          <p:sp>
            <p:nvSpPr>
              <p:cNvPr id="1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什么是议论文及其写作目的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议论文的基本结构及组成部分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议论文的基本结构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提出问题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：明确论点，引起读者兴趣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分析问题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：运用论据材料进行分析论证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解决问题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：得出结论，强调论点的正确性</a:t>
                </a:r>
                <a:endParaRPr/>
              </a:p>
            </p:txBody>
          </p:sp>
          <p:pic>
            <p:nvPicPr>
              <p:cNvPr id="1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议论文的组成部分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论点：文章的核心观点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论据：支持论点的材料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论证：运用论据证明论点的过程</a:t>
                </a:r>
                <a:endParaRPr/>
              </a:p>
            </p:txBody>
          </p:sp>
          <p:pic>
            <p:nvPicPr>
              <p:cNvPr id="17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议论文写作的基本要求</a:t>
                </a:r>
                <a:endParaRPr/>
              </a:p>
            </p:txBody>
          </p:sp>
          <p:sp>
            <p:nvSpPr>
              <p:cNvPr id="18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观点明确，论据充分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结构严谨，层次分明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语言简练，表达清晰</a:t>
                </a:r>
                <a:endParaRPr/>
              </a:p>
            </p:txBody>
          </p:sp>
          <p:sp>
            <p:nvSpPr>
              <p:cNvPr id="18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议论文的评分标准</a:t>
                </a:r>
                <a:endParaRPr/>
              </a:p>
            </p:txBody>
          </p:sp>
          <p:sp>
            <p:nvSpPr>
              <p:cNvPr id="18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论点的正确性与深刻性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论据的充实性与恰当性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论证的逻辑性与说服力</a:t>
                </a:r>
                <a:endParaRPr/>
              </a:p>
            </p:txBody>
          </p:sp>
          <p:sp>
            <p:nvSpPr>
              <p:cNvPr id="19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议论文写作的基本要求及评分标准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事实论据材料的选择原则与方法</a:t>
            </a:r>
            <a:endParaRPr/>
          </a:p>
        </p:txBody>
      </p:sp>
      <p:sp>
        <p:nvSpPr>
          <p:cNvPr id="19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选择事实论据材料的重要性及作用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选择事实论据材料的重要性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支撑论点，增强文章的说服力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使文章内容丰富，更具深度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事实论据材料的作用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证明观点的正确性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充实文章内容，增强可读性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如何筛选出有价值的事实论据材料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筛选事实论据材料的原则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关联性：与论点紧密相关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真实性：客观存在的事实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权威性：来源可靠，具有权威性</a:t>
                </a:r>
                <a:endParaRPr/>
              </a:p>
            </p:txBody>
          </p:sp>
          <p:pic>
            <p:nvPicPr>
              <p:cNvPr id="2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筛选事实论据材料的方法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查找资料，广泛搜集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筛选信息，去粗取精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归类整理，便于使用</a:t>
                </a:r>
                <a:endParaRPr/>
              </a:p>
            </p:txBody>
          </p:sp>
          <p:pic>
            <p:nvPicPr>
              <p:cNvPr id="2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获取事实论据材料的途径</a:t>
                </a:r>
                <a:endParaRPr/>
              </a:p>
            </p:txBody>
          </p:sp>
          <p:sp>
            <p:nvSpPr>
              <p:cNvPr id="2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书籍、报刊、网络等媒体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学术研究、调查报告等权威资料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生活经历、亲身经历等个人体验</a:t>
                </a:r>
                <a:endParaRPr/>
              </a:p>
            </p:txBody>
          </p:sp>
          <p:sp>
            <p:nvSpPr>
              <p:cNvPr id="2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运用多种途径获取事实论据材料的优点</a:t>
                </a:r>
                <a:endParaRPr/>
              </a:p>
            </p:txBody>
          </p:sp>
          <p:sp>
            <p:nvSpPr>
              <p:cNvPr id="2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丰富论据，提高文章质量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拓宽视野，增强思维深度</a:t>
                </a:r>
                <a:endParaRPr/>
              </a:p>
            </p:txBody>
          </p:sp>
          <p:sp>
            <p:nvSpPr>
              <p:cNvPr id="2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运用多种途径获取事实论据材料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事实论据材料的使用技巧与策略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将事实论据材料与论点紧密结合的方法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以论点为导向，选择合适的论据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运用论据论证论点，避免论据与论点脱节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将事实论据材料与论点紧密结合的优点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增强论点的说服力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提高文章的逻辑性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如何将事实论据材料与论点紧密结合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https://d.book118.com/817135023144006043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高中语文议论文基础写作之事实论据材料的选择和使用课件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2024-09-17T18:20:17.393</cp:lastPrinted>
  <dcterms:created xsi:type="dcterms:W3CDTF">2024-09-17T10:20:17Z</dcterms:created>
  <dcterms:modified xsi:type="dcterms:W3CDTF">2024-09-17T10:20:19Z</dcterms:modified>
</cp:coreProperties>
</file>