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9BCE9-5682-4DFF-81A8-361F952E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08767-1FEF-4591-AF64-901C3F94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92689-44D2-4174-B576-46F43D6E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10E1B-C75F-4840-AC72-B24A9BB0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7060C1-6747-4DFD-9B95-31E97A4E5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9FC75-6EEA-4F0E-AD5E-4EC4B384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9AEC0-B89D-44A6-B5EF-C247530C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53A03-41EC-4844-A572-95A81B5A1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D7615-A7E6-4EB0-926D-80C333D9E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BE767-4416-40E2-B325-E42E2A6F9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6614-97A9-431E-9CB2-25D5BBECD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6014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中国缫丝加工行业发展策略、市场环境及前景研究分析报告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中国缫丝加工行业发展策略分析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本报告旨在深入研究和分析中国缫丝加工行业的现状、市场环境以及未来发展趋势，为相关企业和政策制定者提供决策依据。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随着全球经济的不断发展和消费者需求的升级，中国缫丝加工行业面临着巨大的机遇和挑战。如何在竞争激烈的市场环境中保持竞争优势，实现可持续发展，成为行业关注的焦点。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本报告涵盖了中国缫丝加工行业的全貌，包括行业现状、市场环境、竞争格局、技术发展、政策影响等多个方面。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了定量和定性相结合的研究方法。定量研究主要基于行业统计数据和市场调查数据，对行业规模、市场份额、消费者需求等进行深入分析。定性研究则通过访谈、实地考察等方式，深入了解行业发展的内在动力和制约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资源依赖性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季节性生产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高技术含量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缫丝加工行业是指利用蚕茧生产丝绸的加工行业，包括蚕茧的收购、缫丝、织绸、印染等环节。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由于蚕茧的生长和收获具有季节性，因此缫丝加工行业的生产也具有季节性。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缫丝加工行业依赖于蚕茧的供应，因此受到蚕茧产量的影响较大。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随着科技的进步，缫丝加工行业的技术含量越来越高，需要引进先进的生产技术和设备。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中国是世界上最早养蚕织绸的国家，丝绸业的历史可以追溯到公元前3000多年前的商代。在古代，丝绸业一直是中国的支柱产业之一，丝绸产品享誉海内外。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随着工业革命的兴起，欧洲的机械缫丝技术逐渐取代了中国的传统手工缫丝技术。中国在19世纪中叶开始引进欧洲的机械缫丝技术，开始了机械化缫丝的历程。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随着科技的不断发展，中国的缫丝加工行业也不断进行技术升级和产业升级。目前，中国的缫丝加工行业已经形成了完整的产业链，从蚕茧生产到丝绸产品加工，各个环节都有相应的技术和设备支持。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行业历史和发展历程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中国缫丝加工行业市场环境分析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随着国内经济的持续增长和消费水平的提升，国内市场对高品质丝绸的需求不断增长，为缫丝加工行业提供了广阔的市场空间。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出口市场需求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中国作为全球最大的丝绸生产国，其产品在国际市场上具有较高的知名度和美誉度，出口市场需求稳定。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中国缫丝加工行业的企业数量众多，但规模普遍较小，行业集中度较低。随着市场竞争的加剧，一些规模较小、技术落后的企业将被淘汰，行业集中度将逐步提高。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品牌是消费者选择产品的重要依据，因此品牌竞争在缫丝加工行业中尤为重要。企业应注重品牌建设，提升产品品质和附加值，以获得竞争优势。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国家对缫丝加工行业实施了一系列产业政策，包括产业结构调整、技术改造、环保要求等，旨在促进行业转型升级和可持续发展。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随着全球贸易格局的变化，中国缫丝加工行业的贸易政策也面临调整。企业应关注国际贸易形势，加强与国际市场的交流与合作，以应对潜在的贸易风险。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中国缫丝加工行业发展策略分析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https://d.book118.com/817136014043006032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2024-09-04T23:51:58.566</cp:lastPrinted>
  <dcterms:created xsi:type="dcterms:W3CDTF">2024-09-04T15:51:58Z</dcterms:created>
  <dcterms:modified xsi:type="dcterms:W3CDTF">2024-09-04T15:52:00Z</dcterms:modified>
</cp:coreProperties>
</file>