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7E219-39FC-490C-A662-E2B92E18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8C3A3-E47A-43C9-95C1-04F8506D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FE5F1-7DFB-4405-BA6C-711112DF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1DA03-DD64-4748-B36A-EE0B7D54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38B3B-0461-4681-BA9E-05611B05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77DE1-DC55-4F79-98F0-35D15484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6C671-CD44-4437-A485-919C6603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08625-C4A7-4F59-A10C-FE7A6E608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F4534-6925-43FD-B546-EF525143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4CD4A-9A4F-4F04-B08F-6870EE29D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F1B51-DF03-40EE-8FA5-11126BC94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603212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预防未成年人犯罪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预防未成年人犯罪的重要性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未成年人犯罪的主要原因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预防未成年人犯罪的措施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未成年人犯罪的后果与影响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预防未成年人犯罪的成功案例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预防未成年人犯罪的重要性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保护未成年人权益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未成年人作为弱势群体，需要得到更多的关注和保护。预防未成年人犯罪是保护其人身安全、财产权益以及受教育权等基本权利的重要措施。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预防未成年人犯罪有助于降低针对未成年人的犯罪事件的发生率，减少其受到伤害的风险。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5" r="25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未成年人犯罪不仅对个人和家庭造成伤害，还可能对社会造成不良影响。预防未成年人犯罪有助于维护社会稳定，降低社会动荡的风险。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良好的社会环境和社会风气有助于减少未成年人犯罪的发生，促进社会的和谐与进步。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75" r="10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未成年人犯罪往往与个人、家庭、学校、社会等多方面因素有关。预防未成年人犯罪需要从多个角度入手，全面提升未成年人的法律意识和道德观念。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预防未成年人犯罪的成功实践有助于遏制犯罪率上升的趋势，为社会的长治久安打下坚实的基础。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预防犯罪率上升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未成年人犯罪的主要原因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家庭教育缺失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父母离异或关系不和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家庭破裂可能导致孩子缺乏关爱和安全感，容易走上犯罪道路。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家长疏于管教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一些家长忙于工作或其他事务，无暇顾及孩子的成长和教育，导致孩子缺乏正确的引导和监督。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家庭暴力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家庭暴力对孩子的身心健康造成极大伤害，容易使孩子产生反社会行为和犯罪倾向。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应试教育体制可能导致学校和老师过分关注成绩，忽视了学生的身心健康和道德教育。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教育体制缺陷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校园欺凌事件频发，对学生的心理和行为产生不良影响，可能导致学生走上违法犯罪的道路。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一些地区和学校教育资源匮乏，教学质量低下，学生缺乏良好的教育和成长环境。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社会上一些不良风气和道德沦丧的现象，可能对孩子的价值观和行为产生负面影响。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社会道德观念淡漠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网络上的色情、暴力、欺诈等不良内容可能对孩子的身心健康造成危害，诱发犯罪行为。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网络环境不良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社区治安状况不佳，犯罪率较高，可能给孩子带来不安全感，增加犯罪风险。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社区环境不安全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孩子在成长过程中遇到挫折和失败，可能产生自卑和逆反心理，导致行为失控。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一些孩子情绪波动大，容易冲动，缺乏自我调节能力，可能因一时冲动而走上犯罪道路。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孩子在成长过程中容易模仿他人的行为，包括不良行为和犯罪行为，因此需要家长和社会的正确引导和监督。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个人心理因素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预防未成年人犯罪的措施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家长应与孩子建立良好的沟通关系，及时了解孩子的想法和需求，帮助孩子解决成长过程中遇到的问题。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家长应积极参与社区和学校组织的家庭教育活动，提高自身教育水平和能力。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352" r="735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家长应树立正确的育儿观念，关注孩子的心理健康，培养孩子良好的道德品质和行为习惯。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加强家庭教育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https://d.book118.com/817136032123006042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2024-09-16T01:39:48.205</cp:lastPrinted>
  <dcterms:created xsi:type="dcterms:W3CDTF">2024-09-15T17:39:48Z</dcterms:created>
  <dcterms:modified xsi:type="dcterms:W3CDTF">2024-09-15T17:39:50Z</dcterms:modified>
</cp:coreProperties>
</file>