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1B37E-EE5F-4F13-95C5-0065E1F30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17486-6184-4FF0-B871-6C239BE73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031CC-6C2E-45F7-AB9A-268C23BE2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0BDBE-41F1-48D2-91E8-3AEBB355C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948875-5C2A-4924-98CF-A843C6F30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A7DE1F-AD25-40DC-BAE9-DFA8E9096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6FB286-7AB8-4C3F-A059-38263D27D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7C43E-5759-4741-883A-578AD5977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AD8DD-096C-4FFF-B946-150681704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EFF75-B25B-4410-B40E-CD419497C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B1128-99FC-4441-B987-B5F68EDED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36165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:PPT可修改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在线学习行业的市场竞争力提升策略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在线学习行业市场现状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竞争力提升策略一：优质内容生产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竞争力提升策略二：技术驱动创新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竞争力提升策略三：市场拓展与合作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竞争力提升策略四：品牌建设与服务优化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实施计划与预期成果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随着互联网技术的不断进步，网络带宽、数据传输速度、多媒体展示等方面得到了极大的提升，为在线学习提供了更加便捷、高效的技术支持。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传统教育模式的局限性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传统教育模式受时间、空间等因素的限制，无法满足日益增长的多样化、个性化学习需求，而在线学习可以打破这些限制，提供更加灵活、自由的学习方式。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在线学习市场的蓬勃发展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近年来，在线学习市场呈现出蓬勃发展的态势，市场规模不断扩大，用户数量激增，为提升在线学习行业的市场竞争力提供了广阔的空间和机遇。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探讨提升市场竞争力的策略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从产品创新、技术升级、营销策略等多个方面探讨提升在线学习行业市场竞争力的有效策略。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提供实践指导和建议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结合具体案例和实践经验，为在线学习企业提供具有可操作性的指导和建议，帮助企业更好地应对市场竞争。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分析在线学习行业的市场现状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通过对市场规模、用户数量、竞争格局等方面的深入分析，了解在线学习行业的发展现状和趋势。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在线学习行业市场现状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在线学习行业市场规模逐年增长，特别是在疫情期间，市场规模更是迎来了爆发式增长。预计未来几年，随着技术的不断进步和人们学习方式的转变，市场规模将继续保持快速增长。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根据市场调查机构的数据，在线学习行业的年复合增长率一直保持在两位数以上，远高于传统教育行业。这表明在线学习行业具有巨大的增长潜力和市场机会。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目前，在线学习行业竞争激烈，市场参与者众多。主要竞争者包括大型在线教育平台、传统教育机构转型的在线教育公司、以及专注于某一领域的在线教育创业公司等。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型在线教育平台方面，如腾讯课堂、网易云课堂等具有较高的市场份额和品牌影响力；传统教育机构转型的在线教育公司如新东方在线、学而思网校等也拥有一定的市场份额和资源优势；此外，还有一些专注于某一领域的在线教育创业公司，如VIPKID、猿辅导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在线学习行业的客户需求多样化，包括K12教育、职业教育、语言学习、兴趣培养等多个领域。同时，客户对课程质量、师资力量、学习效果等方面有较高的要求。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移动设备的广泛使用，客户的学习行为也发生了变化。越来越多的客户选择通过手机、平板等移动设备进行学习，且学习时间更加灵活自由。此外，客户还倾向于选择具有个性化、互动性强的在线学习产品和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客户需求与行为特点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竞争力提升策略一：优质内容生产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精选优质教育资源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确保在线课程内容的准确性和权威性，避免误导学生。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涵盖各个学科领域，提供丰富的学习选择，满足不同学生的需求。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保持内容的新鲜度和时效性，紧跟学术前沿和行业趋势。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严格筛选教育内容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多样化教育资源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定期更新教育资源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互动式教学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实践性教学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创新教学方式方法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通过在线讨论、小组合作等方式，提高学生的参与度和学习效果。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结合案例分析、项目实践等方式，培养学生的实际操作能力和问题解决能力。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利用大数据和人工智能技术，针对学生的个体差异提供定制化的教学方案。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定期举办教师培训活动，提高教师的教育教学能力。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建立完善的教师培训机制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为教师提供学习资源和学习机会，促进教师不断更新知识结构和提升专业素养。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鼓励教师持续学习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通过设立奖励机制、优秀教师评选等活动，激发教师的教学热情和创新精神。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建立教师激励机制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强化教师专业素养培训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竞争力提升策略二：技术驱动创新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https://d.book118.com/817136165006006042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2024-09-15T03:26:57.759</cp:lastPrinted>
  <dcterms:created xsi:type="dcterms:W3CDTF">2024-09-14T19:26:57Z</dcterms:created>
  <dcterms:modified xsi:type="dcterms:W3CDTF">2024-09-14T19:26:59Z</dcterms:modified>
</cp:coreProperties>
</file>