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65940-D700-4936-9F35-CD692F4D6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FF775-24A3-4BE1-A769-A463AC207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B1DA2-DE15-47DE-8C5F-255E4523E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C712FA-C0E2-4412-82E0-44F726A65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D9F66B-BA07-4394-A6A3-799C033FA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76BBB4-0132-4E12-99A4-BC2831A60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E581B5-7A5C-4524-B37A-165787241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9846DD-87A1-4B6A-BF20-C2B7A7C36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0AE522-EBE9-4FD5-9272-ED70E4AB7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C343A-37C0-4B23-B79A-1B1C19D72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896DF-E694-498D-A096-5941876BC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42014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反思工作中的不足及相关整改措施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工作态度与效率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专业技能与知识储备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创新能力与应变能力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自我管理与时间管理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工作态度与效率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在工作中，有时会表现出对任务的不够重视，缺乏对工作成果的追求。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缺乏责任心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4833" r="14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缺乏主动性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3250" r="13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缺乏团队合作精神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t="2125" b="2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在面对工作任务时，有时会等待指示，而不是主动寻找解决方案。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在团队中，有时会过于关注个人目标，而忽视团队的整体目标。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工作态度问题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在工作中，有时会采用不正确的工作方法，导致工作效率低下。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325" r="83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3965" r="1396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工作方法不当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在工作中，有时会没有合理安排时间，导致工作进度缓慢。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时间管理不当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在团队中，有时会缺乏有效的沟通，导致信息传递不畅，影响工作效率。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缺乏有效的沟通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效率低下原因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加强责任心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在工作中，要更加重视任务，对工作成果有更高的追求。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提高主动性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在面对工作任务时，要更加主动地寻找解决方案，而不是等待指示。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加强团队合作精神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在团队中，要更加注重团队的整体目标，而不是个人的目标。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改进工作方法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在工作中，要不断尝试新的、更有效的工作方法，以提高工作效率。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合理安排时间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在工作中，要合理安排时间，确保工作进度按计划进行。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加强沟通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在团队中，要加强有效的沟通，确保信息传递畅通，以提高工作效率。</a:t>
            </a:r>
          </a:p>
        </p:txBody>
      </p:sp>
      <p:sp>
        <p:nvSpPr>
          <p:cNvPr id="30" name="Freeform 30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改进措施建议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411" b="12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195" b="141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团队协作不足之处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缺乏共同目标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团队成员对共同目标的理解和认同不足，导致行动不一致。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任务分配不均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部分团队成员承担过多或过少的工作任务，影响整体效率。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缺乏信任与合作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团队成员之间缺乏信任，导致合作不顺畅，影响工作效率。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团队成员之间信息传递不及时、不准确，导致决策失误。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信息传递不畅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沟通方式过于正式或过于随意，影响沟通效果。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沟通方式不当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8203" r="820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团队成员缺乏有效的沟通技巧，难以有效表达自己的观点和需求。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沟通技巧不足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沟通障碍表现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Freeform 14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9" name="Connector 19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2" name="TextBox 22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加强团队成员对共同目标的理解和认同，确保行动一致。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325366" y="257613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24" name="Freeform 24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改进措施建议</a:t>
              </a:r>
            </a:p>
          </p:txBody>
        </p:sp>
      </p:grpSp>
      <p:sp>
        <p:nvSpPr>
          <p:cNvPr id="47" name="TextBox 47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明确共同目标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根据团队成员的能力和特长，合理分配工作任务，提高整体效率。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合理分配任务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加强团队成员之间的信任和合作，促进工作顺利进行。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建立信任与合作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7420616" y="267138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53" name="TextBox 53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建立有效的信息传递机制，确保信息及时、准确传递。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加强信息传递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根据沟通内容选择合适的沟通方式，提高沟通效果。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选择合适的沟通方式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加强团队成员沟通技巧的培训，提高沟通能力。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提高沟通技巧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专业技能与知识储备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技术水平不够高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在某些技术领域，可能存在技能不足的问题，导致无法完成一些复杂的工作任务。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缺乏实际操作经验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有时候会因为缺乏实际操作经验，导致在处理问题时反应不够迅速，或者无法有效地解决困难。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掌握新技能不够快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有时候需要掌握新的技能来应对变化的工作环境，但是可能存在掌握新技能不够快的问题。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l="8292" r="829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l="14941" r="1494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专业技能不足表现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https://d.book118.com/817142014153006043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2024-09-17T21:57:09.507</cp:lastPrinted>
  <dcterms:created xsi:type="dcterms:W3CDTF">2024-09-17T13:57:09Z</dcterms:created>
  <dcterms:modified xsi:type="dcterms:W3CDTF">2024-09-17T13:57:11Z</dcterms:modified>
</cp:coreProperties>
</file>