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DADD7-AE6B-4D5C-8543-10737F22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5CFC9-E239-4991-92A8-6B7EA577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D68AC-B190-4F7F-BDDD-A3C33F2D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1A923-1304-483C-B23B-85749DFC0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0121A-D32B-40EF-854E-012382C0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A6B07-D653-45F9-9AFB-F3E6848E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E9792-E728-46B5-B33C-B7AE0912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DCEF2-A995-40A9-9F47-832D87F1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D5398-F9C6-4672-A7FC-AF8A7FDA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719EB-E4DB-4ADC-8CB9-A71211C3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B1DAA-3034-4058-AE14-C440469B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4504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以人为本注重员工培养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员工培养理念与原则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员工是企业最重要的资产，以人为本的员工培养是企业持续发展的核心。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随着科技和社会进步，企业需要不断培养员工以适应变革。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通过培养，员工可以提升自身素质，实现个人价值。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03" r="1520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通过培训和实践，提高员工的业务水平和技能。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鼓励员工勇于尝试，培养创新意识和能力。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加强团队建设，提高员工的团队合作意识和能力。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通过培养，让员工认同企业文化，形成共同价值观。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员工培养理念与原则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尊重员工的人格、尊严和权利，关注员工的需求和感受。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将员工发展视为企业发展的重要组成部分，为员工提供成长机会和平台。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通过培训和激励机制，激发员工的潜能和创造力，提高员工的工作绩效。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提供系统的知识技能培训，使员工掌握所需的专业知识和实践技能。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注重员工的综合素质培养，包括沟通能力、团队协作、创新思维等。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加强员工的职业道德教育，培养员工的职业操守和责任感。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04" b="5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62" b="68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个性化培养原则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因材施教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根据员工的个性特点、职业规划和岗位需求，制定个性化的培养计划。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灵活多样的培训方式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采用多种培训方式，如在线学习、面授课程、实践锻炼等，以满足不同员工的学习需求。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及时了解员工对培训内容和方式的反馈，不断优化培训计划和方案。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员工培养策略与方法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根据员工个人特点和公司发展战略，为员工设定明确的短期和长期发展目标。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全面了解员工的专业技能、知识水平及潜力，为制定个性化培养计划提供依据。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结合员工能力评估和发展目标，制定具体的培养计划，包括培训课程、实践机会、导师制度等。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通过实际工作场景，使员工在实践中学习和提升技能。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在岗培训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利用专业培训机构或行业会议等资源，让员工接触新的知识和观点。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运用网络技术，提供灵活、便捷的学习途径，满足员工个性化学习需求。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多元化培训方式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认可与表彰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将员工绩效与奖励挂钩，鼓励员工积极投入工作和学习。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定期对员工的优秀表现给予认可和表彰，激发员工的荣誉感和归属感。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提供清晰的晋升通道，让员工看到职业发展的可能性。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鼓励员工参加培训和学习，提供必要的支持和资源，促进员工个人成长和职业发展。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https://d.book118.com/817145046015006035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2024-09-09T08:28:00.128</cp:lastPrinted>
  <dcterms:created xsi:type="dcterms:W3CDTF">2024-09-09T00:28:00Z</dcterms:created>
  <dcterms:modified xsi:type="dcterms:W3CDTF">2024-09-09T00:28:02Z</dcterms:modified>
</cp:coreProperties>
</file>