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964F8AC-0756-43AF-B53F-2BB8A283F94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50EBB-3B1B-451D-B266-8174F6088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2C9FF-E95F-4E48-A3FA-98414215D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0EC26-E373-4D84-8047-82D5B7DE7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44753-2970-4A2A-911C-6284EDF0A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2760B3-9243-40D2-B1CB-CE4F0309D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A7D59D-3435-476B-BE90-627B31D66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36B8A8-D6D3-4897-AF9D-BE63C731D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AE84E-C28C-48F4-B28F-B0F686676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7EE44-CE9D-4CF5-A5F9-683F5B657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AF0EF-1DEF-4FDE-A4C6-74A251702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26131-1BBA-4849-873A-C8625A6B6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A9DB4BF-AB94-4E00-9938-F164812CF10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4420CF1-94E5-43DD-9A67-58B93C6D6D7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4601214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中秋赏月活动策划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活动背景介绍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活动策划与组织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活动流程安排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活动安全与风险管理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活动效果评估与改进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活动背景介绍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5632920" y="87264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中秋节起源与文化意义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5970240" y="24091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中秋节起源于古代祭月活动，是华夏民族传统节日之一。中秋节有着浓厚的家庭氛围，传统习俗包括赏月、吃月饼、赋诗等。在中国文化中，中秋节象征着团圆和祈愿美好，承载着人们对家庭和美好生活的向往。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月亮在中国文化中的地位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唐诗宋词皆赞美月亮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古代诗词中的意境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山水画、花鸟画中常见月亮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中国传统绘画中的表现形式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嫦娥奔月、吴刚伐树等故事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民间传说中的形象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406440" y="786600"/>
            <a:ext cx="4780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中秋赏月活动的普及与意义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3440" y="2545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起源于古代祭月仪式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赏月活动的起源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55048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赏月是家人朋友共聚的时刻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对亲情友情的促进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95352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赏月有助于放松身心、舒缓压力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对心理健康的影响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中秋节传统习俗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传统美食，象征团圆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吃月饼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中秋必备活动，欣赏明月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赏月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赞美月亮的诗歌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赋诗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75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月亮在中秋节中的象征意义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月亮在中秋节中扮演着重要角色，象征着团圆和美好。古人将圆月比喻为家人团聚的圆满，赋予月亮祥瑞之意。中秋节赏月的习俗源于对月亮的敬仰和期盼，体现了人们对美好生活的向往。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活动策划与组织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5632920" y="87264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活动主题确定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5970240" y="24091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在策划中秋赏月活动时，首先需要确定活动的宗旨与目标。活动主题的确定是核心，需要考虑吸引力、主题与中秋节的关联性等因素。同时，设计活动形式与内容时要注重趣味性和参与性，以确保活动成功举办。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活动场地选择与布置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安全、观赏性、便利性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中秋赏月活动场地的要求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月亮元素装饰、灯光照明、舒适座椅设置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中秋赏月活动现场布置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避免潮湿、防止摔倒、灭火措施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赏月地点安全考量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参与人员招募与培训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社交媒体、海报传单、口碑传播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活动宣传与招募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活动流程介绍、安全须知、礼仪培训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参与人员培训内容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接待组、安全组、后勤组、应急救援组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人员分工与责任分配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406440" y="786600"/>
            <a:ext cx="4780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活动主题确定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43440" y="2545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确定宗旨与目标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主题策划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1333440" y="555048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活动互动环节设计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趣味性考量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1330920" y="395352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吸引参与者的主题内容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主题设计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28"/>
          <p:cNvSpPr/>
          <p:nvPr/>
        </p:nvSpPr>
        <p:spPr>
          <a:xfrm>
            <a:off x="345888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367488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3661920" y="31348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监控现场秩序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提供急救服务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619380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629424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后勤组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content"/>
          <p:cNvSpPr/>
          <p:nvPr/>
        </p:nvSpPr>
        <p:spPr>
          <a:xfrm>
            <a:off x="6280920" y="31348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负责物资准备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维护现场清洁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8"/>
          <p:cNvSpPr/>
          <p:nvPr/>
        </p:nvSpPr>
        <p:spPr>
          <a:xfrm>
            <a:off x="892764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905688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应急救援组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content"/>
          <p:cNvSpPr/>
          <p:nvPr/>
        </p:nvSpPr>
        <p:spPr>
          <a:xfrm>
            <a:off x="9106560" y="31348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处理突发事件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协调应急措施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8388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人员分工与责任分配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矩形 19"/>
          <p:cNvSpPr/>
          <p:nvPr/>
        </p:nvSpPr>
        <p:spPr>
          <a:xfrm>
            <a:off x="71496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86760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接待组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content"/>
          <p:cNvSpPr/>
          <p:nvPr/>
        </p:nvSpPr>
        <p:spPr>
          <a:xfrm>
            <a:off x="838800" y="31348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负责迎宾接待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引领参观路线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活动形式与内容的设计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在活动形式与内容设计时，需要考虑参与者的年龄结构、兴趣爱好等因素，以确保活动的吸引力和参与度。同时，合理安排互动环节、文艺表演等项目，使活动内容丰富多样，满足不同参与者的需求。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活动流程安排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5632920" y="87264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活动前期准备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5970240" y="24091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在活动前期准备阶段，需要进行活动物资的采购，确保活动所需道具、装饰等物品齐全。同时还需要策划演出节目内容，包括舞台表演、文艺节目等。当天活动流程也需要提前安排，确定各项活动的时间和内容。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8"/>
          <p:cNvSpPr/>
          <p:nvPr/>
        </p:nvSpPr>
        <p:spPr>
          <a:xfrm>
            <a:off x="345888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367488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演出节目策划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3661920" y="31348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安排舞台表演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准备文艺节目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19380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629424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当天活动流程安排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6280920" y="31348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确定时间表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分配工作任务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2764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05688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106560" y="31348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8388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活动前期准备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1496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86760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活动物资采购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838800" y="31348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确保道具齐全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购买装饰品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活动当天流程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准确记录参与人员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参与者签到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欢迎致辞和活动介绍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开场致辞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安排游戏和互动环节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互动环节安排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title"/>
          <p:cNvSpPr/>
          <p:nvPr/>
        </p:nvSpPr>
        <p:spPr>
          <a:xfrm>
            <a:off x="5632920" y="87264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活动当天流程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5970240" y="24091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活动当天流程包括参与者签到环节，通过准确记录参与人员信息，了解参与人数和规模。开场致辞是活动重要环节，能够烘托气氛，明确活动主题。互动环节安排旨在增加活动的趣味性和互动性，让参与者更加投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赏月活动进行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选择合适的赏月地点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赏月环节安排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准备各种口味的月饼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月饼品尝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安排歌舞表演节目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文艺表演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https://d.book118.com/817146012142006052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中秋赏月活动策划</vt:lpstr>
      <vt:lpstr>目录</vt:lpstr>
      <vt:lpstr>第一章 活动背景介绍</vt:lpstr>
      <vt:lpstr> </vt:lpstr>
      <vt:lpstr>月亮在中国文化中的地位</vt:lpstr>
      <vt:lpstr>中秋赏月活动的普及与意义</vt:lpstr>
      <vt:lpstr>中秋节传统习俗</vt:lpstr>
      <vt:lpstr>月亮在中秋节中的象征意义</vt:lpstr>
      <vt:lpstr>第2章 活动策划与组织</vt:lpstr>
      <vt:lpstr> </vt:lpstr>
      <vt:lpstr>活动场地选择与布置</vt:lpstr>
      <vt:lpstr>参与人员招募与培训</vt:lpstr>
      <vt:lpstr>活动主题确定</vt:lpstr>
      <vt:lpstr>人员分工与责任分配</vt:lpstr>
      <vt:lpstr>活动形式与内容的设计</vt:lpstr>
      <vt:lpstr>第3章 活动流程安排</vt:lpstr>
      <vt:lpstr> </vt:lpstr>
      <vt:lpstr>活动前期准备</vt:lpstr>
      <vt:lpstr>活动当天流程</vt:lpstr>
      <vt:lpstr> </vt:lpstr>
      <vt:lpstr>赏月活动进行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2024-09-26T09:55:33.864</cp:lastPrinted>
  <dcterms:created xsi:type="dcterms:W3CDTF">2024-09-26T01:55:33Z</dcterms:created>
  <dcterms:modified xsi:type="dcterms:W3CDTF">2024-09-26T01:55:35Z</dcterms:modified>
</cp:coreProperties>
</file>