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8A8EB-BA04-42D0-B1DF-721C6D95D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894F0-0368-4DA6-861E-9C294889B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96C51-DE54-4CE4-A197-EFD052E89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24BCE0-F11B-4C9D-AFD7-38E3A39E7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45E721-B33E-4AED-8910-0D10FD1E6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482F4F-524A-4CA9-A29F-D3D8F1C04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F3680D-3154-4894-8365-8B6A4B30D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BCB892-C947-4892-8C97-10F1D46EA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F92264-F087-4388-8B2D-9AC9E24E2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AD06D-C080-4500-AB0F-8E7EB3A02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C78D0-5F76-485F-9FB3-B404852F7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5001603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风险管理导论\n## 1.风险管理的基本概念与重要性\n### 1.1风险管理的定义与目标\n### 1.2风险管理的关键要素\n### 1.3风险管理在企业中的应用\n## 2.风险的识别与评估\n### 2.1风险识别的方法与技巧\n### 2.2风险评估的基本原则\n### 2.3风险评估的工具与技术\n## 3.风险的控制与监控\n### 3.1风险控制的策略与措施\n### 3.2风险监控的职责与流程\n### 3.3风险监控的技术与方法\n## 4.风险的沟通与报告\n### 4.1风险沟通的目的与原则\n### 4.2风险报告的类型与内容\n### 4.3风险沟通与报告的技巧与策略\n## 5.风险管理案例与实践\n### 5.1成功的风险管理案例分享\n### 5.2风险管理实践中的挑战与经验教训\n### 5.3提升风险管理能力的建议与展望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风险管理导论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风险管理的基本概念与重要性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6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风险管理的定义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系统地识别、评估、控制和管理潜在的不确定因素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以降低这些因素对组织目标的负面影响</a:t>
                </a:r>
                <a:endParaRPr/>
              </a:p>
            </p:txBody>
          </p:sp>
          <p:sp>
            <p:nvSpPr>
              <p:cNvPr id="17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风险管理的目标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保护组织的资产和利益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确保组织目标的实现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提高组织的适应性和灵活性</a:t>
                </a:r>
                <a:endParaRPr/>
              </a:p>
            </p:txBody>
          </p:sp>
          <p:sp>
            <p:nvSpPr>
              <p:cNvPr id="17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风险管理的意义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提高组织的决策效率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降低潜在损失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增强组织的竞争优势</a:t>
                </a:r>
                <a:endParaRPr/>
              </a:p>
            </p:txBody>
          </p:sp>
          <p:sp>
            <p:nvSpPr>
              <p:cNvPr id="18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风险管理的关键要素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186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风险识别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识别可能对组织产生负面影响的潜在事件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收集和分析相关信息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评估风险的可能性和影响程度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制定相应的应对策略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96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风险控制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采取有效的措施降低风险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监控风险的控制效果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风险沟通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与利益相关者进行风险信息的沟通和共享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提高组织的风险意识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企业的风险管理策略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制定风险管理政策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建立风险管理组织体系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提供风险管理培训和支持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企业的风险管理实践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开展风险评估和监控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制定风险控制措施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进行风险沟通与报告</a:t>
                </a:r>
                <a:endParaRPr/>
              </a:p>
            </p:txBody>
          </p:sp>
          <p:pic>
            <p:nvPicPr>
              <p:cNvPr id="21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企业的风险管理效果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提高企业的抗风险能力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保障企业的可持续发展</a:t>
                </a:r>
                <a:endParaRPr/>
              </a:p>
            </p:txBody>
          </p:sp>
          <p:pic>
            <p:nvPicPr>
              <p:cNvPr id="22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风险管理在企业中的应用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风险的识别与评估</a:t>
            </a:r>
            <a:endParaRPr/>
          </a:p>
        </p:txBody>
      </p:sp>
      <p:sp>
        <p:nvSpPr>
          <p:cNvPr id="2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风险识别的方法与技巧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风险识别的方法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通过历史数据分析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采用专家意见法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使用故障树分析法等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风险识别的技巧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深入了解业务流程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关注行业动态和市场变化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提高风险意识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风险评估的基本原则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系统性原则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动态性原则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量化与定性相结合原则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风险评估的内容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风险的可能性和影响程度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风险的控制效果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风险的综合评价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风险评估的基本原则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风险评估的工具与技术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风险评估的工具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风险矩阵法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层次分析法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模糊综合评价法等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风险评估的技术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数据分析和模型预测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专家系统和人工智能技术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风险评估软件和工具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风险的控制与监控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风险控制的策略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风险规避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风险缓解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风险转移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风险接受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风险控制的措施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制定风险管理计划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建立风险管理制度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提供风险管理培训和支持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风险控制的策略与措施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https://d.book118.com/817150016033006045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风险管理导论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2024-09-19T21:40:24.279</cp:lastPrinted>
  <dcterms:created xsi:type="dcterms:W3CDTF">2024-09-19T13:40:24Z</dcterms:created>
  <dcterms:modified xsi:type="dcterms:W3CDTF">2024-09-19T13:40:26Z</dcterms:modified>
</cp:coreProperties>
</file>