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DF269-3D62-4660-9991-7ACA56A54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144E95-B55B-4D62-9E40-4B0D03341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CF0B9-3109-4C67-A6D7-7F0A0A8F4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56A93E-A6B2-4E80-94BE-57373FDCF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7B42BE-0A47-445B-958E-8E0357AF2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E4B151-686B-41B5-AD00-EC75DC6F9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D74B13-6846-4C10-A464-1FB23630F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DEC2D5-D22B-40FC-A7FB-4307ABD73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3ACD4A-7240-4399-A320-05B66E8CD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1F0F0-F10E-46C3-A0E7-0B8A5953D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5A304-B701-47D3-99A8-9F68500D6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5010200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新能源的发展与变革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新能源概述与现状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太阳能利用技术进展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风能开发利用现状与前景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生物质能转化与利用策略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地热能开发利用现状与前景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新能源汽车产业链深度剖析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新能源领域创新趋势与机遇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新能源概述与现状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新能源定义及分类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新能源是指除了传统的化石能源以外，可再生、清洁、低碳的能源形式。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主要包括太阳能、风能、水能、生物质能、地热能、海洋能等。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近年来，全球新能源装机容量和发电量持续快速增长，成为推动能源转型的重要力量。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规模迅速扩大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随着科技的不断进步，新能源技术不断取得突破，成本不断降低，效率不断提高。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技术不断创新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许多国家将新能源发展纳入国家战略，制定各种支持政策，推动新能源产业的快速发展。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政策持续支持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全球新能源发展现状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政策体系不断完善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我国已建立起较为完善的新能源政策体系，包括财政补贴、税收优惠、市场准入等方面的政策措施。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发展目标明确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我国制定了新能源发展的中长期规划，提出了明确的装机容量和发电量目标。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我国注重新能源技术的研发和创新，积极推动产学研合作，加速新能源技术的转化和应用。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我国新能源政策与规划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太阳能利用技术进展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3" b="25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太阳能光伏发电原理及技术应用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光伏发电原理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利用光伏效应，将太阳辐射能直接转换为电能的过程。光伏电池是光伏发电的核心部件，其材料多为硅基半导体。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光伏电池技术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包括晶体硅电池、薄膜电池等。晶体硅电池转换效率高，技术成熟，是目前市场主流；薄膜电池轻便灵活，适用于特定应用场景。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光伏系统应用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包括离网系统和并网系统。离网系统多用于偏远地区或独立设施供电；并网系统则与电网相连，实现电力互补和余电上网。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太阳能热水器市场现状及趋势分析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太阳能热水器市场已经相对成熟，产品种类丰富，包括平板型、真空管型等。市场竞争激烈，价格战成为主要竞争手段。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技术进展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太阳能热水器在集热效率、保温性能、智能化控制等方面取得显著进步。新型材料如纳米材料的应用提高了集热效率。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随着消费者对环保、节能意识的提高，太阳能热水器市场将持续增长。未来，太阳能热水器将向更高效、更智能、更美观的方向发展。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22944" b="22944"/>
          <a:stretch>
            <a:fillRect/>
          </a:stretch>
        </p:blipFill>
        <p:spPr>
          <a:xfrm>
            <a:off x="161995" y="1165346"/>
            <a:ext cx="4300144" cy="5733526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一体化设计概念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将太阳能利用技术与建筑设计相结合，实现建筑自身能源供应和节能减排的目标。一体化设计需要考虑建筑功能、美观性、经济性等多方面因素。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介绍国内外太阳能建筑一体化设计的典型案例，如太阳能屋顶、光伏幕墙等。分析这些案例的设计思路、技术特点和应用效果。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未来发展方向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随着太阳能技术的不断进步和建筑设计的创新，太阳能建筑一体化设计将呈现多元化、个性化的发展趋势。同时，政策支持和市场需求也将推动该领域的发展。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太阳能建筑一体化设计探讨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风能开发利用现状与前景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风力发电机通过风轮捕捉风能，将其转换为机械能，再通过发电机将机械能转换为电能。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风能转换原理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1833" b="11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包括风轮设计、控制系统、并网技术等，其中风轮设计直接影响风能利用率和发电效率。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风力发电已广泛应用于并网型风电场、离网型风电系统、分布式风电等领域。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风力发电原理及技术应用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全球风电产业规模持续扩大，中国、美国、德国等国家风电装机容量领先。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欧美国家在风电技术研发和装备制造方面处于领先地位，中国近年来也在不断提升自主创新能力。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各国政府对风电产业的扶持力度和政策导向有所不同，但普遍重视可再生能源发展。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国内外风电产业发展比较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海上风电投资成本高、运维费用大，需要通过技术创新和规模效应降低成本，提高经济性。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项目布局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海上风电项目主要分布在欧洲、亚洲和北美地区，其中英国、中国、美国等国家海上风电装机容量较大。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海上风电面临复杂海洋环境、高盐雾腐蚀、海上施工难度大等技术挑战。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海上风电项目布局及挑战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生物质能转化与利用策略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https://d.book118.com/817150102003006034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2024-09-07T15:44:31.230</cp:lastPrinted>
  <dcterms:created xsi:type="dcterms:W3CDTF">2024-09-07T07:44:31Z</dcterms:created>
  <dcterms:modified xsi:type="dcterms:W3CDTF">2024-09-07T07:44:33Z</dcterms:modified>
</cp:coreProperties>
</file>