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1DE6B-009C-4D47-ABF1-C93504C9F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4B8F4-65EA-4DAA-9679-9EA014565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E5A83-3D2C-45F2-92BF-EADE4A932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2C052-5AB1-4AD7-B49D-B2F6A0EC5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6C9473-0EA5-4691-9A85-EE2BCB7AD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440454-F8A9-42D7-8A81-550013E19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242361-0E49-4A65-9F02-5085DBC67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62788-E22E-4324-AF8C-505D79B8C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2A19E-B61B-4476-BEC4-D301A155D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6D9D9-2E06-4A62-8D91-93D2FA990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05CFD-E566-437D-9EA1-E37BEC423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50131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小学生我的好老师演讲稿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我心中的好老师形象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我的好老师——XXX老师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好老师对我成长的影响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感恩好老师，表达敬意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31" r="25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演讲主题：我的好老师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演讲目的：表达对老师的感激之情，分享老师对学生的影响和帮助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我是一名小学生，正在接受基础教育。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学生身份介绍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与老师的关系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受老师影响的经历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我非常喜欢和尊敬我的老师，他/她是我学习路上的引路人。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老师不仅教我知识，还引导我养成良好的学习习惯和道德品质，让我更加自信和快乐。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个人背景与经历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我心中的好老师形象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关爱学生，温暖如春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细心观察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好老师总是能细心观察每个学生的情绪变化，及时发现我们的困惑和烦恼，并给予关怀和帮助。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倾听心声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他们愿意倾听我们的心声，尊重我们的意见和感受，让我们感受到被理解和被尊重的温暖。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鼓励赞美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好老师不吝啬赞美之词，当我们取得进步时，他们会给予及时的鼓励和赞美，激发我们的自信心和动力。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好老师具备扎实的学科知识和广泛的教育背景，能够为我们提供准确、深入的学习指导。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他们不断学习和更新自己的知识体系，以适应教育的发展和学生的需求，保持与时俱进的教育观念。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在治学方面，好老师始终秉持严谨的态度，对待学术问题一丝不苟，注重细节和准确性。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严谨态度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严谨治学，知识渊博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当我们遇到学习难题时，好老师会耐心地为我们讲解，直到我们完全理解并掌握为止。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耐心讲解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他们了解每个学生的个性和特点，能够因材施教，采用不同的教育方法和手段，引导我们走向成功之路。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好老师善于激发学生的学习兴趣和好奇心，通过生动有趣的教学方式让我们爱上学习，享受学习的乐趣。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激发兴趣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耐心引导，循循善诱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我的好老师——XXX老师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生动有趣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XXX老师的课堂总是充满活力和趣味，她善于用生动的语言和形象的比喻来解释复杂的概念，让我们在轻松愉快的氛围中学习知识。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XXX老师非常注重个性化教学，她会根据每个学生的学习特点和需求，制定不同的教学计划和策略，确保每个学生都能够得到适合自己的指导和帮助。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XXX老师鼓励我们积极参与课堂讨论和互动，她会提出有趣的问题和情境，引导我们思考和表达自己的观点，让我们的学习变得更加主动和深入。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XXX老师的教学风格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关心学生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XXX老师非常关心我们的学习和生活，她会经常询问我们的近况和感受，并给予及时的关心和支持。她总是能够发现我们的优点和进步，并给予鼓励和肯定。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耐心指导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当我们遇到学习上的困难时，XXX老师总是耐心地为我们解答问题，提供有效的学习方法和建议。她会一步步引导我们找到问题的症结所在，并帮助我们克服难关。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关注心理健康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除了学习上的帮助，XXX老师还非常关注我们的心理健康。她会倾听我们的烦恼和困惑，并给予积极的建议和支持。她的理解和关怀让我们感到温暖和安慰。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XXX老师的关爱与帮助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严谨治学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XXX老师对待教学工作非常严谨认真，她总是精心备课、认真上课、及时反思。她的敬业精神和专业素养让我们深受感染，也让我们明白了学习的重要性和态度。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乐观向上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XXX老师总是保持着乐观向上的心态，她面对困难和挑战时总是积极应对、勇往直前。她的坚韧和乐观精神激励着我们不断前进、追求更好的自己。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关爱他人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XXX老师不仅关心我们学生的学习和成长，还积极参与社会公益活动，关爱他人、奉献社会。她的爱心和善良品质让我们感受到了人间的温暖和美好。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XXX老师的榜样作用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https://d.book118.com/817150131025006042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2024-09-15T08:26:11.582</cp:lastPrinted>
  <dcterms:created xsi:type="dcterms:W3CDTF">2024-09-15T00:26:11Z</dcterms:created>
  <dcterms:modified xsi:type="dcterms:W3CDTF">2024-09-15T00:26:13Z</dcterms:modified>
</cp:coreProperties>
</file>