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1373A-19C6-4DA3-BE6A-C79D56E47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D86DE-2E68-4EED-A9BD-A3FD299FD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B59FA-A865-46E0-A08C-C47A31C4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3ADCF-3363-4C06-BE18-ABF1AC5DB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6DA6A2-D6E5-4497-9E43-78223AF4B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EA4DC5-8564-4ADC-B230-3CBE7893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AD35AE-92F3-4040-BC55-CFCFCDE69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6AB87-779D-4F7C-86F5-4D6B6DDA6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4E834-BECA-451B-9140-A1A9B4E29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A4CA6-4810-4B26-AEE8-199931229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8D7BA-D0E5-44B2-BCA5-9A5D631E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510200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安全生产法详解\n## 1.新安全生产法背景及重要性\n### 1.1新安全生产法的发展历程与背景\n### 1.2新安全生产法对安全生产的重要性\n### 1.3新安全生产法对企业和个人权益的保障\n## 2.新安全生产法的主要内容和特点\n### 2.1新安全生产法的主要修改内容\n### 2.2新安全生产法的主要特点\n### 2.3新安全生产法与其他法律法规的关联\n## 3.新安全生产法对企业的要求\n### 3.1新安全生产法对企业安全生产责任的规定\n### 3.2新安全生产法对企业安全生产管理制度的要求\n### 3.3新安全生产法对企业安全生产投入的规定\n## 4.新安全生产法对个人的要求\n### 4.1新安全生产法对员工安全生产权利和义务的规定\n### 4.2新安全生产法对员工安全生产培训的要求\n### 4.3新安全生产法对员工安全生产行为规范的规定\n## 5.新安全法的法律责任和惩罚措施\n### 5.1新安全生产法对违法行为的法律责任规定\n### 5.2新安全生产法对违法行为的惩罚措施\n### 5.3新安全生产法对法律责任追究的程序和途径\n## 6.新安全法的实施与监管\n### 6.1新安全法的实施与监管主体\n### 6.2新安全法的实施与监管措施\n### 6.3新安全法的实施与监管效果评估\n## 7.新安全生产法在未来的发展趋势与挑战\n### 7.1新安全生产法未来发展的趋势\n### 7.2新安全生产法面临的挑战\n### 7.3如何应对新安全生产法带来的挑战与机遇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新安全生产法详解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新安全生产法背景及重要性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新安全生产法的发展历程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2002年旧版安全生产法颁布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2014年首次修订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2021年第二次修订，形成新版安全生产法</a:t>
                </a:r>
                <a:endParaRPr/>
              </a:p>
            </p:txBody>
          </p:sp>
          <p:sp>
            <p:nvSpPr>
              <p:cNvPr id="26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新安全生产法出台的背景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适应新发展阶段安全生产形势的需要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贯彻落实习近平总书记关于安全生产重要论述的要求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完善安全生产法律法规体系的需要</a:t>
                </a:r>
                <a:endParaRPr/>
              </a:p>
            </p:txBody>
          </p:sp>
          <p:sp>
            <p:nvSpPr>
              <p:cNvPr id="26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新安全生产法的重要性和意义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强化安全生产工作的重要地位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促进经济社会发展</a:t>
                </a:r>
                <a:endParaRPr/>
              </a:p>
            </p:txBody>
          </p:sp>
          <p:sp>
            <p:nvSpPr>
              <p:cNvPr id="26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新安全生产法对安全生产的指导意义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明确了安全生产的基本原则和要求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提出了安全生产工作的目标任务和措施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强化了安全生产的监督管理和责任追究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新安全生产法对安全生产工作的推动作用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规范企业安全生产行为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提高安全生产管理水平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预防和减少生产安全事故</a:t>
                </a:r>
                <a:endParaRPr/>
              </a:p>
            </p:txBody>
          </p:sp>
          <p:pic>
            <p:nvPicPr>
              <p:cNvPr id="2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新安全生产法对安全生产形势的影响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有利于提高全社会的安全生产意识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有利于推动安全生产工作科学发展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有利于保障人民群众生命财产安全</a:t>
                </a:r>
                <a:endParaRPr/>
              </a:p>
            </p:txBody>
          </p:sp>
          <p:pic>
            <p:nvPicPr>
              <p:cNvPr id="2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新安全生产法对安全生产的重要性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新安全生产法对企业权益的保障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明确了企业的安全生产责任和义务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规定了企业的安全生产管理制度和要求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保障了企业的安全生产投入和权益</a:t>
                </a:r>
                <a:endParaRPr/>
              </a:p>
            </p:txBody>
          </p:sp>
          <p:sp>
            <p:nvSpPr>
              <p:cNvPr id="30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新安全生产法对员工权益的保障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明确了员工的权利和义务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规定了员工的安全生产培训和要求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保障了员工的安全生产行为规范和保护</a:t>
                </a:r>
                <a:endParaRPr/>
              </a:p>
            </p:txBody>
          </p:sp>
          <p:sp>
            <p:nvSpPr>
              <p:cNvPr id="30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新安全生产法对社会责任的体现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保障了企业的社会责任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保障了员工的社会责任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保障了社会的和谐稳定</a:t>
                </a:r>
                <a:endParaRPr/>
              </a:p>
            </p:txBody>
          </p:sp>
          <p:sp>
            <p:nvSpPr>
              <p:cNvPr id="30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新安全生产法对企业和个人权益的保障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新安全生产法的主要内容和特点</a:t>
            </a:r>
            <a:endParaRPr/>
          </a:p>
        </p:txBody>
      </p:sp>
      <p:sp>
        <p:nvSpPr>
          <p:cNvPr id="3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新安全生产法修改的主要内容</a:t>
                </a:r>
                <a:endParaRPr/>
              </a:p>
            </p:txBody>
          </p:sp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强化了安全生产的监督管理和责任追究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明确了安全生产的保障措施和要求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完善了安全生产的法律法规体系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新安全生产法修改的主要亮点</a:t>
                </a:r>
                <a:endParaRPr/>
              </a:p>
            </p:txBody>
          </p:sp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提出了安全生产工作的目标任务和措施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强化了安全生产的监督管理和责任追究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保障了企业和个人权益</a:t>
                </a:r>
                <a:endParaRPr/>
              </a:p>
            </p:txBody>
          </p:sp>
          <p:sp>
            <p:nvSpPr>
              <p:cNvPr id="3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新安全生产法的主要修改内容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新安全生产法的主要特点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新安全生产法的特点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突出了安全生产的重要地位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明确了安全生产的基本原则和要求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强化了安全生产的监督管理和责任追究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新安全生产法的重要性和意义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有利于提高全社会的安全生产意识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有利于推动安全生产工作科学发展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有利于保障人民群众生命财产安全</a:t>
                </a:r>
                <a:endParaRPr/>
              </a:p>
            </p:txBody>
          </p:sp>
          <p:pic>
            <p:nvPicPr>
              <p:cNvPr id="3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新安全生产法与相关法律法规的关联</a:t>
                </a:r>
                <a:endParaRPr/>
              </a:p>
            </p:txBody>
          </p:sp>
          <p:sp>
            <p:nvSpPr>
              <p:cNvPr id="3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与宪法、刑法、劳动法等相关法律法规相衔接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与安全生产方面的法律法规相协调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与其他相关法律法规互为补充</a:t>
                </a:r>
                <a:endParaRPr/>
              </a:p>
            </p:txBody>
          </p:sp>
          <p:sp>
            <p:nvSpPr>
              <p:cNvPr id="3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新安全生产法在法律法规体系中的地位</a:t>
                </a:r>
                <a:endParaRPr/>
              </a:p>
            </p:txBody>
          </p:sp>
          <p:sp>
            <p:nvSpPr>
              <p:cNvPr id="3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是安全生产法律法规体系的重要组成部分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是保障人民群众生命财产安全的法律依据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是指导安全生产工作的重要准则</a:t>
                </a:r>
                <a:endParaRPr/>
              </a:p>
            </p:txBody>
          </p:sp>
          <p:sp>
            <p:nvSpPr>
              <p:cNvPr id="3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新安全生产法与其他法律法规的关联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新安全生产法对企业的要求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新安全生产法对企业安全生产责任的规定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新安全生产法对企业安全生产责任的规定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明确了企业的安全生产责任和义务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规定了企业安全生产管理制度和要求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保障了企业的安全生产投入和权益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新安全生产法对企业安全生产责任的影响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促使企业加强安全生产管理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提高企业安全生产水平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减少生产安全事故的发生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新安全生产法对企业安全生产管理制度的要求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规定了企业安全生产管理制度的制定和落实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明确了企业安全生产管理制度的法律责任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保障了企业安全生产管理制度的有效实施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新安全生产法对企业安全生产管理制度的影响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促使企业完善安全生产管理制度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提高企业安全生产管理水平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减少生产安全事故的发生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新安全生产法对企业安全生产管理制度的要求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新安全生产法对企业安全生产投入的规定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新安全生产法对企业安全生产投入的规定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明确了企业安全生产投入的责任和义务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规定了企业安全生产投入的保障措施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保障了企业安全生产投入的合法权益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新安全生产法对企业安全生产投入的影响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促使企业加大安全生产投入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提高企业安全生产水平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减少生产安全事故的发生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新安全生产法对个人的要求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新安全生产法对员工安全生产权利和义务的规定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明确了员工的权利和义务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规定了员工安全生产培训和要求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保障了员工的安全生产行为规范和保护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新安全生产法对员工安全生产权利和义务的影响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提高了员工的安全生产意识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促使员工遵守安全生产规定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减少生产安全事故的发生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新安全生产法对员工安全生产权利和义务的规定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https://d.book118.com/817151020030006046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新安全生产法详解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2024-09-21T05:07:49.829</cp:lastPrinted>
  <dcterms:created xsi:type="dcterms:W3CDTF">2024-09-20T21:07:49Z</dcterms:created>
  <dcterms:modified xsi:type="dcterms:W3CDTF">2024-09-20T21:07:51Z</dcterms:modified>
</cp:coreProperties>
</file>