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9EE62-6A5C-4575-A9C1-7A8E7F02D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E381A-ABA4-408D-9941-EFDDE27D9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08B17-2DDB-4DB7-8E99-CBA933B02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E23BD-6231-44B9-A134-A09EF33E4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5E8549-1F95-4EFC-A968-61077F7B5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78D67E-2EF2-4C0A-BC89-1C37BB74E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5A286E-B8E0-44BA-8262-F232AC0EE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A790DD-1659-47F1-A1B5-B57553E90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15089-4AB5-40C9-8764-9271E6EFC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774F8-B9D2-40FF-B883-D70FBE7F1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A463E-3311-4A4F-8A7A-CB41CC88B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1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1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52135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小猪患上糖尿病植入人胰腺后治愈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实验结果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实验结论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2500" r="1250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8" name="Freeform 8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糖尿病是一种慢性代谢性疾病，由于胰岛素分泌不足或作用受损，导致血糖水平升高。长期高血糖可能导致多种并发症，如心血管疾病、视网膜病变、肾脏疾病等。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糖尿病的定义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糖尿病的分类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1型糖尿病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多发生在儿童和青少年，与自身免疫有关，患者胰岛素分泌不足。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2型糖尿病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多发生在成年人，与胰岛素抵抗和胰岛素分泌不足有关。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其他特殊类型糖尿病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如继发性高血糖性糖尿病、遗传性β细胞功能缺陷性糖尿病等。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9" name="AutoShape 9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11" name="AutoShape 11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3" name="AutoShape 13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5" name="AutoShape 15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7" name="AutoShape 17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9" name="AutoShape 19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21" name="AutoShape 21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糖尿病的治疗方法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通过控制饮食中的碳水化合物、脂肪和蛋白质的摄入，以降低血糖水平。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通过增加运动量，提高胰岛素敏感性，降低血糖水平。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通过口服降糖药物或注射胰岛素来降低血糖水平。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2" name="TextBox 52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对于严重肥胖或药物治疗无效的2型糖尿病患者，可考虑手术治疗。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饮食控制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运动治疗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60" name="TextBox 60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5252" r="352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选择小猪作为实验动物，因为猪的生理特征与人类相似，且猪的胰腺可以移植给人类。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猪模型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选择年龄在一个月左右、体重在10公斤左右的小猪作为实验对象。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年龄和体重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实验动物选择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胰腺提取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胰腺植入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血糖监测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实验操作流程</a:t>
              </a:r>
            </a:p>
          </p:txBody>
        </p:sp>
      </p:grp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6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2" name="AutoShape 42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从捐献者身上提取胰腺组织。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将提取的胰腺组织植入小猪的肝脏中。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在植入前、植入后一段时间内定期监测小猪的血糖水平。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对监测到的血糖数据进行分析，评估胰腺植入对小猪糖尿病的治疗效果。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不进行胰腺植入，只监测血糖水平，作为空白对照。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空白对照组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手术对照组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药物对照组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进行胰腺植入手术，但不监测血糖水平，作为手术对照。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使用药物治疗小猪的糖尿病，作为药物对照。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实验对照组设置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实验结果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小猪的血糖水平持续偏高，处于糖尿病状态。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随着时间的推移，小猪的血糖水平逐渐下降并趋于正常。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血糖水平变化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植入后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植入前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https://d.book118.com/817152135023006030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2024-09-01T15:31:15.457</cp:lastPrinted>
  <dcterms:created xsi:type="dcterms:W3CDTF">2024-09-01T07:31:15Z</dcterms:created>
  <dcterms:modified xsi:type="dcterms:W3CDTF">2024-09-01T07:31:17Z</dcterms:modified>
</cp:coreProperties>
</file>