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1E421-AEB5-47E8-B373-EA9AF2B23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B1477-B3FB-4CAF-BA9F-1C9D54B0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5FFFA-AE3C-410C-B3E6-D5D539135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4FB2C-3460-4FF0-9949-600A5FF8C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6548B-FB3A-455F-B359-74455C687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DDAD8-5DA4-4042-A6C9-F2C1A1C9E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BC5E52-0C79-471C-B8C7-3558027F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75602-5B5A-4F8B-AFBF-5174F17F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6E1C9-39F5-4CA9-B06A-27D0C2056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DD8D3-4A39-44F5-97B4-8C8D132D8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D6030-8E57-46FC-8726-084143E04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305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网络安全专题培训学习预防网络危害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网络安全法律法规及道德规范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网络安全是指通过技术、管理和法律手段，保护计算机网络系统及其中的数据不受未经授权的访问、攻击、破坏或篡改，确保网络系统的机密性、完整性和可用性。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已成为国家安全、社会稳定和经济发展的重要保障。网络安全不仅关乎个人隐私和企业机密，还涉及到国家安全和社会稳定。因此，加强网络安全防护意识，提高网络安全技能，对于个人、企业和国家都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包括病毒、蠕虫、木马等，通过感染用户计算机，窃取个人信息、破坏系统或传播恶意代码。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通过伪造合法网站或电子邮件，诱导用户输入敏感信息（如用户名、密码、信用卡信息等），进而实施诈骗或身份盗窃。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通过向目标服务器发送大量无效请求，使其超负荷运行，导致合法用户无法访问网络服务。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拒绝服务攻击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利用计算机系统或网络设备的漏洞，实施非法入侵和数据窃取。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我国首部全面规范网络空间安全管理方面问题的基础性法律，对网络运营者、个人和组织在网络安全方面的权利和义务进行了明确规定。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《数据安全管理办法》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针对网络数据的安全管理制定的一系列措施和规定，旨在加强数据安全和隐私保护。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其他相关法规和标准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包括《计算机信息网络国际联网安全保护管理办法》、《信息安全技术 个人信息安全规范》等，为网络安全提供了全面的法律保障和技术支持。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谨慎处理垃圾邮件和陌生信息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不轻易点击垃圾邮件中的链接或下载附件，避免泄露个人信息或感染恶意软件。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设置复杂且不易被猜测的密码，定期更换密码，并避免在多个平台上重复使用相同密码。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保护个人身份信息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不轻易透露个人身份证号、银行卡号、手机号码等敏感信息，特别是在不可信的网站或应用中。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保护个人隐私信息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预防网络诈骗和钓鱼攻击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提高警惕性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不轻信来自陌生人的信息，特别是涉及金钱交易或敏感信息的请求。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识别钓鱼网站和邮件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学会识别钓鱼网站和邮件的特征，如虚假链接、误导性内容等，避免上当受骗。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及时更新安全软件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安装并定期更新防病毒软件、防火墙等安全软件，提高设备安全性。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不随意连接公共Wi-Fi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在使用公共Wi-Fi时，注意保护个人隐私和安全，避免连接不安全的网络或使用不加密的通信方式。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谨慎发布和分享信息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在社交媒体上发布和分享信息时，注意保护个人隐私和他人权益，避免泄露敏感信息或造成不良影响。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设置隐私保护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在社交媒体上合理设置个人隐私权限，避免泄露过多个人信息。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安全使用社交媒体和公共Wi-Fi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为家庭网络设置复杂且不易被猜测的密码，包括大小写字母、数字和特殊字符的组合。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更新固件和软件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启用防火墙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定期更新路由器、电脑、手机等设备的固件和软件，以修复可能存在的安全漏洞。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在家庭网络中启用防火墙，以防止未经授权的访问和数据泄露。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家庭网络安全设置建议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许多智能家居设备都带有默认密码，这些密码容易被攻击者猜测，因此应及时更改。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更改默认密码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根据需要为智能家居设备设置访问权限，避免不必要的设备连接和访问。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限制设备访问权限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智能家居设备的制造商会定期发布软件更新，以修复安全漏洞和增强设备安全性，因此应及时更新。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及时更新软件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预防智能家居设备被攻击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https://d.book118.com/817153052016006035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2024-09-09T09:20:28.381</cp:lastPrinted>
  <dcterms:created xsi:type="dcterms:W3CDTF">2024-09-09T01:20:28Z</dcterms:created>
  <dcterms:modified xsi:type="dcterms:W3CDTF">2024-09-09T01:20:30Z</dcterms:modified>
</cp:coreProperties>
</file>