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029F-3E38-4CFD-8239-08A5AEBC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BC027-F139-4A1E-B3E5-967E3E95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AF50F-D4ED-4C5C-9028-6D0A9CC5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59EC9-EA3D-4B7E-BB58-D4DF91DB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8E650-DAB5-457C-9273-485972DB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55AEA-8DAA-4E8A-AE1B-87649A14A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FAC14-4C60-40C9-9E27-AE794C475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9F409-1A2B-4AA8-B0CD-ED1F8351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189D7-5C04-45A3-B590-76FEEBC7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2481A-37D3-4696-A146-5B11E917C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5EB35-A735-4236-8F3E-1496C2B55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401313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2023年工作总结全面详实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个人能力提升与工作方法优化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在年初，我们明确了年度工作目标，确保团队成员对工作方向和重点有清晰的认识。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目标可衡量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我们设定的目标具体、可衡量，以便评估工作进展和成果。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根据实际情况，我们对目标进行了适时调整，以保持其合理性和可行性。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我们根据团队成员的特长和职责，合理分配工作任务，确保工作的高效推进。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任务分工明确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建立了任务跟踪机制，定期检查任务完成情况，及时反馈问题并调整工作计划。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任务跟踪与反馈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通过合理的奖励和激励机制，激发团队成员的工作积极性和创造力。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我们制定了年度、季度和月度工作计划，确保各项工作有序进行。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在执行过程中，根据实际情况对工作计划进行了适时调整，保持其时效性和针对性。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计划调整灵活性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通过定期检查和监督，确保工作计划得到有效执行，并及时解决工作中遇到的问题。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计划执行与监督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完成的任务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完成项目A的开发工作，包括需求调研、设计、编码、测试和上线等环节。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参与项目B的需求讨论和设计，并完成相关模块的开发任务。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协助团队成员解决项目C中的技术难题，提供技术支持和指导。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完成年度工作报告的撰写和提交。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达成的目标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完成项目A的开发任务，确保按时上线并达到预期效果。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提高项目B的开发效率，缩短开发周期。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降低项目C的故障率，提高系统的稳定性和可靠性。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提升个人技能和团队能力，加强团队协作和沟通。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项目A获得客户的高度评价，实现了预期的业务目标。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项目B的开发周期缩短了20%，提高了开发效率。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项目C的故障率降低了30%，提高了系统的稳定性和可靠性。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个人技能得到了显著提升，被评为优秀员工和最佳团队成员。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突出的成绩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项目进度延误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加强项目管理和团队沟通，优化工作流程，确保资源合理分配。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客户需求频繁变更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建立有效的需求变更管理机制，明确变更流程和责任人，确保项目方向和目标的一致性。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团队协作效率不高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定期组织团队建设活动，加强团队成员之间的沟通和信任，提高协作效率。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在2023年的工作中，我充分发挥了自己的专业能力和经验，取得了一定的成绩。但在与客户沟通、团队协作等方面仍有提升空间。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在工作中，我有时过于关注细节，忽视了整体效果。未来应更加注重团队合作和沟通，提高工作效率和效果。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https://d.book118.com/817154013131006054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2024-09-29T00:35:15.244</cp:lastPrinted>
  <dcterms:created xsi:type="dcterms:W3CDTF">2024-09-28T16:35:15Z</dcterms:created>
  <dcterms:modified xsi:type="dcterms:W3CDTF">2024-09-28T16:35:17Z</dcterms:modified>
</cp:coreProperties>
</file>