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327.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5.xml" /><Relationship Id="rId11" Type="http://schemas.openxmlformats.org/officeDocument/2006/relationships/image" Target="../media/image6.png" /><Relationship Id="rId12" Type="http://schemas.openxmlformats.org/officeDocument/2006/relationships/tags" Target="../tags/tag6.xml" /><Relationship Id="rId13" Type="http://schemas.openxmlformats.org/officeDocument/2006/relationships/image" Target="../media/image7.png" /><Relationship Id="rId14" Type="http://schemas.openxmlformats.org/officeDocument/2006/relationships/tags" Target="../tags/tag7.xml" /><Relationship Id="rId15" Type="http://schemas.openxmlformats.org/officeDocument/2006/relationships/image" Target="../media/image8.png" /><Relationship Id="rId16" Type="http://schemas.openxmlformats.org/officeDocument/2006/relationships/tags" Target="../tags/tag8.xml" /><Relationship Id="rId17" Type="http://schemas.openxmlformats.org/officeDocument/2006/relationships/tags" Target="../tags/tag9.xml" /><Relationship Id="rId18" Type="http://schemas.openxmlformats.org/officeDocument/2006/relationships/tags" Target="../tags/tag10.xml" /><Relationship Id="rId19" Type="http://schemas.openxmlformats.org/officeDocument/2006/relationships/tags" Target="../tags/tag11.xml" /><Relationship Id="rId2" Type="http://schemas.openxmlformats.org/officeDocument/2006/relationships/tags" Target="../tags/tag1.xml" /><Relationship Id="rId20" Type="http://schemas.openxmlformats.org/officeDocument/2006/relationships/tags" Target="../tags/tag12.xml" /><Relationship Id="rId21" Type="http://schemas.openxmlformats.org/officeDocument/2006/relationships/tags" Target="../tags/tag13.xml" /><Relationship Id="rId22" Type="http://schemas.openxmlformats.org/officeDocument/2006/relationships/tags" Target="../tags/tag14.xml" /><Relationship Id="rId23" Type="http://schemas.openxmlformats.org/officeDocument/2006/relationships/tags" Target="../tags/tag15.xml" /><Relationship Id="rId24"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6.xml" /><Relationship Id="rId10" Type="http://schemas.openxmlformats.org/officeDocument/2006/relationships/tags" Target="../tags/tag23.xml" /><Relationship Id="rId11"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17.xml" /><Relationship Id="rId4" Type="http://schemas.openxmlformats.org/officeDocument/2006/relationships/image" Target="../media/image10.png"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tags" Target="../tags/tag21.xml" /><Relationship Id="rId9" Type="http://schemas.openxmlformats.org/officeDocument/2006/relationships/tags" Target="../tags/tag2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tags" Target="../tags/tag24.xml" /><Relationship Id="rId3" Type="http://schemas.openxmlformats.org/officeDocument/2006/relationships/tags" Target="../tags/tag25.xml" /><Relationship Id="rId4" Type="http://schemas.openxmlformats.org/officeDocument/2006/relationships/tags" Target="../tags/tag26.xml" /><Relationship Id="rId5" Type="http://schemas.openxmlformats.org/officeDocument/2006/relationships/tags" Target="../tags/tag27.xml"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7.xml" /><Relationship Id="rId11" Type="http://schemas.openxmlformats.org/officeDocument/2006/relationships/tags" Target="../tags/tag38.xml" /><Relationship Id="rId12"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31.xml" /><Relationship Id="rId4" Type="http://schemas.openxmlformats.org/officeDocument/2006/relationships/image" Target="../media/image10.png"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9.xml" /><Relationship Id="rId10" Type="http://schemas.openxmlformats.org/officeDocument/2006/relationships/tags" Target="../tags/tag46.xml" /><Relationship Id="rId11" Type="http://schemas.openxmlformats.org/officeDocument/2006/relationships/tags" Target="../tags/tag47.xml" /><Relationship Id="rId12" Type="http://schemas.openxmlformats.org/officeDocument/2006/relationships/tags" Target="../tags/tag48.xml" /><Relationship Id="rId13" Type="http://schemas.openxmlformats.org/officeDocument/2006/relationships/tags" Target="../tags/tag49.xml" /><Relationship Id="rId14" Type="http://schemas.openxmlformats.org/officeDocument/2006/relationships/slideMaster" Target="../slideMasters/slideMaster2.xml" /><Relationship Id="rId2" Type="http://schemas.openxmlformats.org/officeDocument/2006/relationships/image" Target="../media/image9.png" /><Relationship Id="rId3" Type="http://schemas.openxmlformats.org/officeDocument/2006/relationships/tags" Target="../tags/tag40.xml" /><Relationship Id="rId4" Type="http://schemas.openxmlformats.org/officeDocument/2006/relationships/image" Target="../media/image10.png"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tags" Target="../tags/tag4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tags" Target="../tags/tag56.xml" /><Relationship Id="rId11" Type="http://schemas.openxmlformats.org/officeDocument/2006/relationships/tags" Target="../tags/tag57.xml" /><Relationship Id="rId12" Type="http://schemas.openxmlformats.org/officeDocument/2006/relationships/tags" Target="../tags/tag58.xml" /><Relationship Id="rId13"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12.png" /><Relationship Id="rId4" Type="http://schemas.openxmlformats.org/officeDocument/2006/relationships/tags" Target="../tags/tag52.xml" /><Relationship Id="rId5" Type="http://schemas.openxmlformats.org/officeDocument/2006/relationships/image" Target="../media/image13.png" /><Relationship Id="rId6" Type="http://schemas.openxmlformats.org/officeDocument/2006/relationships/tags" Target="../tags/tag53.xml" /><Relationship Id="rId7" Type="http://schemas.openxmlformats.org/officeDocument/2006/relationships/image" Target="../media/image14.png" /><Relationship Id="rId8" Type="http://schemas.openxmlformats.org/officeDocument/2006/relationships/tags" Target="../tags/tag54.xml" /><Relationship Id="rId9" Type="http://schemas.openxmlformats.org/officeDocument/2006/relationships/tags" Target="../tags/tag55.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image" Target="../media/image15.png" /><Relationship Id="rId3" Type="http://schemas.openxmlformats.org/officeDocument/2006/relationships/tags" Target="../tags/tag63.xml" /><Relationship Id="rId4" Type="http://schemas.openxmlformats.org/officeDocument/2006/relationships/image" Target="../media/image16.png"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78.xml" /><Relationship Id="rId11" Type="http://schemas.openxmlformats.org/officeDocument/2006/relationships/tags" Target="../tags/tag79.xml" /><Relationship Id="rId12" Type="http://schemas.openxmlformats.org/officeDocument/2006/relationships/tags" Target="../tags/tag80.xml" /><Relationship Id="rId13"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image" Target="../media/image17.png" /><Relationship Id="rId5" Type="http://schemas.openxmlformats.org/officeDocument/2006/relationships/tags" Target="../tags/tag74.xml" /><Relationship Id="rId6" Type="http://schemas.openxmlformats.org/officeDocument/2006/relationships/image" Target="../media/image18.png" /><Relationship Id="rId7" Type="http://schemas.openxmlformats.org/officeDocument/2006/relationships/tags" Target="../tags/tag75.xml" /><Relationship Id="rId8" Type="http://schemas.openxmlformats.org/officeDocument/2006/relationships/tags" Target="../tags/tag76.xml" /><Relationship Id="rId9" Type="http://schemas.openxmlformats.org/officeDocument/2006/relationships/tags" Target="../tags/tag7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1.xml" /><Relationship Id="rId10" Type="http://schemas.openxmlformats.org/officeDocument/2006/relationships/tags" Target="../tags/tag88.xml" /><Relationship Id="rId11" Type="http://schemas.openxmlformats.org/officeDocument/2006/relationships/tags" Target="../tags/tag89.xml" /><Relationship Id="rId12" Type="http://schemas.openxmlformats.org/officeDocument/2006/relationships/slideMaster" Target="../slideMasters/slideMaster2.xml" /><Relationship Id="rId2" Type="http://schemas.openxmlformats.org/officeDocument/2006/relationships/tags" Target="../tags/tag82.xml" /><Relationship Id="rId3" Type="http://schemas.openxmlformats.org/officeDocument/2006/relationships/tags" Target="../tags/tag83.xml" /><Relationship Id="rId4" Type="http://schemas.openxmlformats.org/officeDocument/2006/relationships/image" Target="../media/image17.png" /><Relationship Id="rId5" Type="http://schemas.openxmlformats.org/officeDocument/2006/relationships/tags" Target="../tags/tag84.xml" /><Relationship Id="rId6" Type="http://schemas.openxmlformats.org/officeDocument/2006/relationships/image" Target="../media/image18.png" /><Relationship Id="rId7" Type="http://schemas.openxmlformats.org/officeDocument/2006/relationships/tags" Target="../tags/tag85.xml" /><Relationship Id="rId8" Type="http://schemas.openxmlformats.org/officeDocument/2006/relationships/tags" Target="../tags/tag86.xml" /><Relationship Id="rId9" Type="http://schemas.openxmlformats.org/officeDocument/2006/relationships/tags" Target="../tags/tag87.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9.png" /><Relationship Id="rId10" Type="http://schemas.openxmlformats.org/officeDocument/2006/relationships/tags" Target="../tags/tag94.xml" /><Relationship Id="rId11" Type="http://schemas.openxmlformats.org/officeDocument/2006/relationships/image" Target="../media/image6.png" /><Relationship Id="rId12" Type="http://schemas.openxmlformats.org/officeDocument/2006/relationships/tags" Target="../tags/tag95.xml" /><Relationship Id="rId13" Type="http://schemas.openxmlformats.org/officeDocument/2006/relationships/image" Target="../media/image7.png" /><Relationship Id="rId14" Type="http://schemas.openxmlformats.org/officeDocument/2006/relationships/tags" Target="../tags/tag96.xml" /><Relationship Id="rId15" Type="http://schemas.openxmlformats.org/officeDocument/2006/relationships/image" Target="../media/image8.png"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90.xml" /><Relationship Id="rId20" Type="http://schemas.openxmlformats.org/officeDocument/2006/relationships/tags" Target="../tags/tag101.xml" /><Relationship Id="rId21" Type="http://schemas.openxmlformats.org/officeDocument/2006/relationships/tags" Target="../tags/tag102.xml" /><Relationship Id="rId22" Type="http://schemas.openxmlformats.org/officeDocument/2006/relationships/slideMaster" Target="../slideMasters/slideMaster2.xml" /><Relationship Id="rId3" Type="http://schemas.openxmlformats.org/officeDocument/2006/relationships/image" Target="../media/image2.png" /><Relationship Id="rId4" Type="http://schemas.openxmlformats.org/officeDocument/2006/relationships/tags" Target="../tags/tag91.xml" /><Relationship Id="rId5" Type="http://schemas.openxmlformats.org/officeDocument/2006/relationships/image" Target="../media/image3.png" /><Relationship Id="rId6" Type="http://schemas.openxmlformats.org/officeDocument/2006/relationships/tags" Target="../tags/tag92.xml" /><Relationship Id="rId7" Type="http://schemas.openxmlformats.org/officeDocument/2006/relationships/image" Target="../media/image4.png" /><Relationship Id="rId8" Type="http://schemas.openxmlformats.org/officeDocument/2006/relationships/tags" Target="../tags/tag93.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image" Target="../media/image21.png" /><Relationship Id="rId5" Type="http://schemas.openxmlformats.org/officeDocument/2006/relationships/tags" Target="../tags/tag105.xml" /><Relationship Id="rId6" Type="http://schemas.openxmlformats.org/officeDocument/2006/relationships/image" Target="../media/image22.png"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11.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slideMaster" Target="../slideMasters/slideMaster2.xml" /><Relationship Id="rId2" Type="http://schemas.openxmlformats.org/officeDocument/2006/relationships/tags" Target="../tags/tag112.xml" /><Relationship Id="rId3" Type="http://schemas.openxmlformats.org/officeDocument/2006/relationships/image" Target="../media/image17.png" /><Relationship Id="rId4" Type="http://schemas.openxmlformats.org/officeDocument/2006/relationships/tags" Target="../tags/tag113.xml" /><Relationship Id="rId5" Type="http://schemas.openxmlformats.org/officeDocument/2006/relationships/image" Target="../media/image18.png"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slideMaster" Target="../slideMasters/slideMaster2.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tags" Target="../tags/tag126.xml" /><Relationship Id="rId9" Type="http://schemas.openxmlformats.org/officeDocument/2006/relationships/tags" Target="../tags/tag127.xml" /></Relationships>
</file>

<file path=ppt/slideLayouts/_rels/slideLayout26.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Layouts/_rels/slideLayout27.xml.rels>&#65279;<?xml version="1.0" encoding="utf-8" standalone="yes"?><Relationships xmlns="http://schemas.openxmlformats.org/package/2006/relationships"><Relationship Id="rId1" Type="http://schemas.openxmlformats.org/officeDocument/2006/relationships/image" Target="../media/image20.png" /><Relationship Id="rId10" Type="http://schemas.openxmlformats.org/officeDocument/2006/relationships/slideMaster" Target="../slideMasters/slideMaster2.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4.xml" /><Relationship Id="rId10" Type="http://schemas.openxmlformats.org/officeDocument/2006/relationships/slideMaster" Target="../slideMasters/slideMaster2.xml" /><Relationship Id="rId2" Type="http://schemas.openxmlformats.org/officeDocument/2006/relationships/tags" Target="../tags/tag145.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slideMaster" Target="../slideMasters/slideMaster2.xml" /><Relationship Id="rId2" Type="http://schemas.openxmlformats.org/officeDocument/2006/relationships/tags" Target="../tags/tag154.xml" /><Relationship Id="rId3" Type="http://schemas.openxmlformats.org/officeDocument/2006/relationships/image" Target="../media/image24.png" /><Relationship Id="rId4" Type="http://schemas.openxmlformats.org/officeDocument/2006/relationships/tags" Target="../tags/tag155.xml" /><Relationship Id="rId5" Type="http://schemas.openxmlformats.org/officeDocument/2006/relationships/image" Target="../media/image25.png" /><Relationship Id="rId6" Type="http://schemas.openxmlformats.org/officeDocument/2006/relationships/tags" Target="../tags/tag156.xml" /><Relationship Id="rId7" Type="http://schemas.openxmlformats.org/officeDocument/2006/relationships/image" Target="../media/image26.png" /><Relationship Id="rId8" Type="http://schemas.openxmlformats.org/officeDocument/2006/relationships/tags" Target="../tags/tag157.xml" /><Relationship Id="rId9" Type="http://schemas.openxmlformats.org/officeDocument/2006/relationships/tags" Target="../tags/tag15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93D9813-41F8-4183-800B-E0B294CA8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36D083-1D91-4F76-8731-A7F878E62A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2223FC-6E30-43B2-9DCD-018D7AE073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9FBC0F9-550F-480B-866C-292E698EF8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97B723-3652-49F5-B5E2-E047766B85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6F27F5-5A1C-481F-8467-F789454A2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00FB7B-7F91-4281-9304-38EB641C17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1BF996-06EF-4FC3-A049-78B1D76F89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83AA863-651D-42DC-8FFE-A627201834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A983AC-24BB-465B-9A4D-1371E0D663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BE765E-9187-48ED-AC60-3B2F8DFDD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63.xml" /><Relationship Id="rId2" Type="http://schemas.openxmlformats.org/officeDocument/2006/relationships/slideLayout" Target="../slideLayouts/slideLayout13.xml" /><Relationship Id="rId20" Type="http://schemas.openxmlformats.org/officeDocument/2006/relationships/tags" Target="../tags/tag164.xml" /><Relationship Id="rId21" Type="http://schemas.openxmlformats.org/officeDocument/2006/relationships/tags" Target="../tags/tag165.xml" /><Relationship Id="rId22" Type="http://schemas.openxmlformats.org/officeDocument/2006/relationships/tags" Target="../tags/tag166.xml" /><Relationship Id="rId23" Type="http://schemas.openxmlformats.org/officeDocument/2006/relationships/tags" Target="../tags/tag167.xml" /><Relationship Id="rId24" Type="http://schemas.openxmlformats.org/officeDocument/2006/relationships/tags" Target="../tags/tag168.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180.xml" /><Relationship Id="rId17" Type="http://schemas.openxmlformats.org/officeDocument/2006/relationships/tags" Target="../tags/tag181.xml" /><Relationship Id="rId2" Type="http://schemas.openxmlformats.org/officeDocument/2006/relationships/notesSlide" Target="../notesSlides/notesSlide2.xml" /><Relationship Id="rId3" Type="http://schemas.openxmlformats.org/officeDocument/2006/relationships/image" Target="../media/image20.png" /><Relationship Id="rId4" Type="http://schemas.openxmlformats.org/officeDocument/2006/relationships/tags" Target="../tags/tag172.xml" /><Relationship Id="rId5" Type="http://schemas.openxmlformats.org/officeDocument/2006/relationships/tags" Target="../tags/tag173.xml" /><Relationship Id="rId6" Type="http://schemas.openxmlformats.org/officeDocument/2006/relationships/image" Target="../media/image21.png" /><Relationship Id="rId7" Type="http://schemas.openxmlformats.org/officeDocument/2006/relationships/tags" Target="../tags/tag174.xml" /><Relationship Id="rId8" Type="http://schemas.openxmlformats.org/officeDocument/2006/relationships/image" Target="../media/image22.png" /><Relationship Id="rId9" Type="http://schemas.openxmlformats.org/officeDocument/2006/relationships/tags" Target="../tags/tag17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86.xml" /><Relationship Id="rId11" Type="http://schemas.openxmlformats.org/officeDocument/2006/relationships/tags" Target="../tags/tag187.xml" /><Relationship Id="rId12" Type="http://schemas.openxmlformats.org/officeDocument/2006/relationships/image" Target="../media/image29.png" /><Relationship Id="rId13" Type="http://schemas.openxmlformats.org/officeDocument/2006/relationships/tags" Target="../tags/tag188.xml" /><Relationship Id="rId2" Type="http://schemas.openxmlformats.org/officeDocument/2006/relationships/notesSlide" Target="../notesSlides/notesSlide3.xml" /><Relationship Id="rId3" Type="http://schemas.openxmlformats.org/officeDocument/2006/relationships/image" Target="../media/image20.png"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image" Target="../media/image21.png" /><Relationship Id="rId7" Type="http://schemas.openxmlformats.org/officeDocument/2006/relationships/tags" Target="../tags/tag184.xml" /><Relationship Id="rId8" Type="http://schemas.openxmlformats.org/officeDocument/2006/relationships/image" Target="../media/image22.png" /><Relationship Id="rId9" Type="http://schemas.openxmlformats.org/officeDocument/2006/relationships/tags" Target="../tags/tag18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image" Target="../media/image29.png" /><Relationship Id="rId13" Type="http://schemas.openxmlformats.org/officeDocument/2006/relationships/tags" Target="../tags/tag195.xml" /><Relationship Id="rId2" Type="http://schemas.openxmlformats.org/officeDocument/2006/relationships/notesSlide" Target="../notesSlides/notesSlide4.xml" /><Relationship Id="rId3" Type="http://schemas.openxmlformats.org/officeDocument/2006/relationships/image" Target="../media/image20.png" /><Relationship Id="rId4" Type="http://schemas.openxmlformats.org/officeDocument/2006/relationships/tags" Target="../tags/tag189.xml" /><Relationship Id="rId5" Type="http://schemas.openxmlformats.org/officeDocument/2006/relationships/tags" Target="../tags/tag190.xml" /><Relationship Id="rId6" Type="http://schemas.openxmlformats.org/officeDocument/2006/relationships/image" Target="../media/image21.png" /><Relationship Id="rId7" Type="http://schemas.openxmlformats.org/officeDocument/2006/relationships/tags" Target="../tags/tag191.xml" /><Relationship Id="rId8" Type="http://schemas.openxmlformats.org/officeDocument/2006/relationships/image" Target="../media/image22.png" /><Relationship Id="rId9" Type="http://schemas.openxmlformats.org/officeDocument/2006/relationships/tags" Target="../tags/tag19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image" Target="../media/image29.png" /><Relationship Id="rId13" Type="http://schemas.openxmlformats.org/officeDocument/2006/relationships/tags" Target="../tags/tag202.xml" /><Relationship Id="rId2" Type="http://schemas.openxmlformats.org/officeDocument/2006/relationships/notesSlide" Target="../notesSlides/notesSlide5.xml" /><Relationship Id="rId3" Type="http://schemas.openxmlformats.org/officeDocument/2006/relationships/image" Target="../media/image20.png"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image" Target="../media/image21.png" /><Relationship Id="rId7" Type="http://schemas.openxmlformats.org/officeDocument/2006/relationships/tags" Target="../tags/tag198.xml" /><Relationship Id="rId8" Type="http://schemas.openxmlformats.org/officeDocument/2006/relationships/image" Target="../media/image22.png" /><Relationship Id="rId9" Type="http://schemas.openxmlformats.org/officeDocument/2006/relationships/tags" Target="../tags/tag19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image" Target="../media/image29.png" /><Relationship Id="rId13" Type="http://schemas.openxmlformats.org/officeDocument/2006/relationships/tags" Target="../tags/tag209.xml" /><Relationship Id="rId2" Type="http://schemas.openxmlformats.org/officeDocument/2006/relationships/notesSlide" Target="../notesSlides/notesSlide6.xml" /><Relationship Id="rId3" Type="http://schemas.openxmlformats.org/officeDocument/2006/relationships/image" Target="../media/image20.png" /><Relationship Id="rId4" Type="http://schemas.openxmlformats.org/officeDocument/2006/relationships/tags" Target="../tags/tag203.xml" /><Relationship Id="rId5" Type="http://schemas.openxmlformats.org/officeDocument/2006/relationships/tags" Target="../tags/tag204.xml" /><Relationship Id="rId6" Type="http://schemas.openxmlformats.org/officeDocument/2006/relationships/image" Target="../media/image21.png" /><Relationship Id="rId7" Type="http://schemas.openxmlformats.org/officeDocument/2006/relationships/tags" Target="../tags/tag205.xml" /><Relationship Id="rId8" Type="http://schemas.openxmlformats.org/officeDocument/2006/relationships/image" Target="../media/image22.png" /><Relationship Id="rId9" Type="http://schemas.openxmlformats.org/officeDocument/2006/relationships/tags" Target="../tags/tag20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image" Target="../media/image29.png" /><Relationship Id="rId13" Type="http://schemas.openxmlformats.org/officeDocument/2006/relationships/tags" Target="../tags/tag216.xml" /><Relationship Id="rId2" Type="http://schemas.openxmlformats.org/officeDocument/2006/relationships/notesSlide" Target="../notesSlides/notesSlide7.xml" /><Relationship Id="rId3" Type="http://schemas.openxmlformats.org/officeDocument/2006/relationships/image" Target="../media/image20.png" /><Relationship Id="rId4" Type="http://schemas.openxmlformats.org/officeDocument/2006/relationships/tags" Target="../tags/tag210.xml" /><Relationship Id="rId5" Type="http://schemas.openxmlformats.org/officeDocument/2006/relationships/tags" Target="../tags/tag211.xml" /><Relationship Id="rId6" Type="http://schemas.openxmlformats.org/officeDocument/2006/relationships/image" Target="../media/image21.png" /><Relationship Id="rId7" Type="http://schemas.openxmlformats.org/officeDocument/2006/relationships/tags" Target="../tags/tag212.xml" /><Relationship Id="rId8" Type="http://schemas.openxmlformats.org/officeDocument/2006/relationships/image" Target="../media/image22.png" /><Relationship Id="rId9" Type="http://schemas.openxmlformats.org/officeDocument/2006/relationships/tags" Target="../tags/tag2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1.xml" /><Relationship Id="rId11" Type="http://schemas.openxmlformats.org/officeDocument/2006/relationships/tags" Target="../tags/tag222.xml" /><Relationship Id="rId12" Type="http://schemas.openxmlformats.org/officeDocument/2006/relationships/image" Target="../media/image29.png" /><Relationship Id="rId13" Type="http://schemas.openxmlformats.org/officeDocument/2006/relationships/tags" Target="../tags/tag223.xml" /><Relationship Id="rId2" Type="http://schemas.openxmlformats.org/officeDocument/2006/relationships/notesSlide" Target="../notesSlides/notesSlide8.xml" /><Relationship Id="rId3" Type="http://schemas.openxmlformats.org/officeDocument/2006/relationships/image" Target="../media/image20.png"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image" Target="../media/image21.png" /><Relationship Id="rId7" Type="http://schemas.openxmlformats.org/officeDocument/2006/relationships/tags" Target="../tags/tag219.xml" /><Relationship Id="rId8" Type="http://schemas.openxmlformats.org/officeDocument/2006/relationships/image" Target="../media/image22.png" /><Relationship Id="rId9" Type="http://schemas.openxmlformats.org/officeDocument/2006/relationships/tags" Target="../tags/tag2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8.xml" /><Relationship Id="rId11" Type="http://schemas.openxmlformats.org/officeDocument/2006/relationships/tags" Target="../tags/tag229.xml" /><Relationship Id="rId12" Type="http://schemas.openxmlformats.org/officeDocument/2006/relationships/image" Target="../media/image29.png" /><Relationship Id="rId13" Type="http://schemas.openxmlformats.org/officeDocument/2006/relationships/tags" Target="../tags/tag230.xml" /><Relationship Id="rId2" Type="http://schemas.openxmlformats.org/officeDocument/2006/relationships/notesSlide" Target="../notesSlides/notesSlide9.xml" /><Relationship Id="rId3" Type="http://schemas.openxmlformats.org/officeDocument/2006/relationships/image" Target="../media/image20.png"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image" Target="../media/image21.png" /><Relationship Id="rId7" Type="http://schemas.openxmlformats.org/officeDocument/2006/relationships/tags" Target="../tags/tag226.xml" /><Relationship Id="rId8" Type="http://schemas.openxmlformats.org/officeDocument/2006/relationships/image" Target="../media/image22.png" /><Relationship Id="rId9" Type="http://schemas.openxmlformats.org/officeDocument/2006/relationships/tags" Target="../tags/tag22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image" Target="../media/image29.png" /><Relationship Id="rId13" Type="http://schemas.openxmlformats.org/officeDocument/2006/relationships/tags" Target="../tags/tag237.xml" /><Relationship Id="rId2" Type="http://schemas.openxmlformats.org/officeDocument/2006/relationships/notesSlide" Target="../notesSlides/notesSlide10.xml" /><Relationship Id="rId3" Type="http://schemas.openxmlformats.org/officeDocument/2006/relationships/image" Target="../media/image20.png"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image" Target="../media/image21.png" /><Relationship Id="rId7" Type="http://schemas.openxmlformats.org/officeDocument/2006/relationships/tags" Target="../tags/tag233.xml" /><Relationship Id="rId8" Type="http://schemas.openxmlformats.org/officeDocument/2006/relationships/image" Target="../media/image22.png" /><Relationship Id="rId9" Type="http://schemas.openxmlformats.org/officeDocument/2006/relationships/tags" Target="../tags/tag23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42.xml" /><Relationship Id="rId11" Type="http://schemas.openxmlformats.org/officeDocument/2006/relationships/tags" Target="../tags/tag243.xml" /><Relationship Id="rId12" Type="http://schemas.openxmlformats.org/officeDocument/2006/relationships/tags" Target="../tags/tag244.xml" /><Relationship Id="rId13" Type="http://schemas.openxmlformats.org/officeDocument/2006/relationships/tags" Target="../tags/tag24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46.xml" /><Relationship Id="rId17" Type="http://schemas.openxmlformats.org/officeDocument/2006/relationships/tags" Target="../tags/tag247.xml" /><Relationship Id="rId2" Type="http://schemas.openxmlformats.org/officeDocument/2006/relationships/notesSlide" Target="../notesSlides/notesSlide11.xml" /><Relationship Id="rId3" Type="http://schemas.openxmlformats.org/officeDocument/2006/relationships/image" Target="../media/image20.png" /><Relationship Id="rId4" Type="http://schemas.openxmlformats.org/officeDocument/2006/relationships/tags" Target="../tags/tag238.xml" /><Relationship Id="rId5" Type="http://schemas.openxmlformats.org/officeDocument/2006/relationships/tags" Target="../tags/tag239.xml" /><Relationship Id="rId6" Type="http://schemas.openxmlformats.org/officeDocument/2006/relationships/image" Target="../media/image21.png" /><Relationship Id="rId7" Type="http://schemas.openxmlformats.org/officeDocument/2006/relationships/tags" Target="../tags/tag240.xml" /><Relationship Id="rId8" Type="http://schemas.openxmlformats.org/officeDocument/2006/relationships/image" Target="../media/image22.png" /><Relationship Id="rId9" Type="http://schemas.openxmlformats.org/officeDocument/2006/relationships/tags" Target="../tags/tag24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tags" Target="../tags/tag254.xml" /><Relationship Id="rId13" Type="http://schemas.openxmlformats.org/officeDocument/2006/relationships/tags" Target="../tags/tag255.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256.xml" /><Relationship Id="rId17" Type="http://schemas.openxmlformats.org/officeDocument/2006/relationships/tags" Target="../tags/tag257.xml" /><Relationship Id="rId2" Type="http://schemas.openxmlformats.org/officeDocument/2006/relationships/notesSlide" Target="../notesSlides/notesSlide12.xml" /><Relationship Id="rId3" Type="http://schemas.openxmlformats.org/officeDocument/2006/relationships/image" Target="../media/image20.png"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image" Target="../media/image21.png" /><Relationship Id="rId7" Type="http://schemas.openxmlformats.org/officeDocument/2006/relationships/tags" Target="../tags/tag250.xml" /><Relationship Id="rId8" Type="http://schemas.openxmlformats.org/officeDocument/2006/relationships/image" Target="../media/image22.png" /><Relationship Id="rId9" Type="http://schemas.openxmlformats.org/officeDocument/2006/relationships/tags" Target="../tags/tag25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2.xml" /><Relationship Id="rId11" Type="http://schemas.openxmlformats.org/officeDocument/2006/relationships/tags" Target="../tags/tag263.xml" /><Relationship Id="rId12" Type="http://schemas.openxmlformats.org/officeDocument/2006/relationships/image" Target="../media/image29.png" /><Relationship Id="rId13" Type="http://schemas.openxmlformats.org/officeDocument/2006/relationships/tags" Target="../tags/tag264.xml" /><Relationship Id="rId2" Type="http://schemas.openxmlformats.org/officeDocument/2006/relationships/notesSlide" Target="../notesSlides/notesSlide13.xml" /><Relationship Id="rId3" Type="http://schemas.openxmlformats.org/officeDocument/2006/relationships/image" Target="../media/image20.png"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image" Target="../media/image21.png" /><Relationship Id="rId7" Type="http://schemas.openxmlformats.org/officeDocument/2006/relationships/tags" Target="../tags/tag260.xml" /><Relationship Id="rId8" Type="http://schemas.openxmlformats.org/officeDocument/2006/relationships/image" Target="../media/image22.png" /><Relationship Id="rId9" Type="http://schemas.openxmlformats.org/officeDocument/2006/relationships/tags" Target="../tags/tag26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11" Type="http://schemas.openxmlformats.org/officeDocument/2006/relationships/tags" Target="../tags/tag270.xml" /><Relationship Id="rId12" Type="http://schemas.openxmlformats.org/officeDocument/2006/relationships/image" Target="../media/image29.png" /><Relationship Id="rId13" Type="http://schemas.openxmlformats.org/officeDocument/2006/relationships/tags" Target="../tags/tag271.xml" /><Relationship Id="rId2" Type="http://schemas.openxmlformats.org/officeDocument/2006/relationships/notesSlide" Target="../notesSlides/notesSlide14.xml" /><Relationship Id="rId3" Type="http://schemas.openxmlformats.org/officeDocument/2006/relationships/image" Target="../media/image20.png" /><Relationship Id="rId4" Type="http://schemas.openxmlformats.org/officeDocument/2006/relationships/tags" Target="../tags/tag265.xml" /><Relationship Id="rId5" Type="http://schemas.openxmlformats.org/officeDocument/2006/relationships/tags" Target="../tags/tag266.xml" /><Relationship Id="rId6" Type="http://schemas.openxmlformats.org/officeDocument/2006/relationships/image" Target="../media/image21.png" /><Relationship Id="rId7" Type="http://schemas.openxmlformats.org/officeDocument/2006/relationships/tags" Target="../tags/tag267.xml" /><Relationship Id="rId8" Type="http://schemas.openxmlformats.org/officeDocument/2006/relationships/image" Target="../media/image22.png" /><Relationship Id="rId9" Type="http://schemas.openxmlformats.org/officeDocument/2006/relationships/tags" Target="../tags/tag26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76.xml" /><Relationship Id="rId11" Type="http://schemas.openxmlformats.org/officeDocument/2006/relationships/tags" Target="../tags/tag277.xml" /><Relationship Id="rId12" Type="http://schemas.openxmlformats.org/officeDocument/2006/relationships/image" Target="../media/image29.png" /><Relationship Id="rId13" Type="http://schemas.openxmlformats.org/officeDocument/2006/relationships/tags" Target="../tags/tag278.xml" /><Relationship Id="rId2" Type="http://schemas.openxmlformats.org/officeDocument/2006/relationships/notesSlide" Target="../notesSlides/notesSlide15.xml" /><Relationship Id="rId3" Type="http://schemas.openxmlformats.org/officeDocument/2006/relationships/image" Target="../media/image20.png" /><Relationship Id="rId4" Type="http://schemas.openxmlformats.org/officeDocument/2006/relationships/tags" Target="../tags/tag272.xml" /><Relationship Id="rId5" Type="http://schemas.openxmlformats.org/officeDocument/2006/relationships/tags" Target="../tags/tag273.xml" /><Relationship Id="rId6" Type="http://schemas.openxmlformats.org/officeDocument/2006/relationships/image" Target="../media/image21.png" /><Relationship Id="rId7" Type="http://schemas.openxmlformats.org/officeDocument/2006/relationships/tags" Target="../tags/tag274.xml" /><Relationship Id="rId8" Type="http://schemas.openxmlformats.org/officeDocument/2006/relationships/image" Target="../media/image22.png" /><Relationship Id="rId9" Type="http://schemas.openxmlformats.org/officeDocument/2006/relationships/tags" Target="../tags/tag27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3.xml" /><Relationship Id="rId11" Type="http://schemas.openxmlformats.org/officeDocument/2006/relationships/tags" Target="../tags/tag284.xml" /><Relationship Id="rId12" Type="http://schemas.openxmlformats.org/officeDocument/2006/relationships/image" Target="../media/image29.png" /><Relationship Id="rId13" Type="http://schemas.openxmlformats.org/officeDocument/2006/relationships/tags" Target="../tags/tag285.xml" /><Relationship Id="rId2" Type="http://schemas.openxmlformats.org/officeDocument/2006/relationships/notesSlide" Target="../notesSlides/notesSlide16.xml" /><Relationship Id="rId3" Type="http://schemas.openxmlformats.org/officeDocument/2006/relationships/image" Target="../media/image20.png"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image" Target="../media/image21.png" /><Relationship Id="rId7" Type="http://schemas.openxmlformats.org/officeDocument/2006/relationships/tags" Target="../tags/tag281.xml" /><Relationship Id="rId8" Type="http://schemas.openxmlformats.org/officeDocument/2006/relationships/image" Target="../media/image22.png" /><Relationship Id="rId9" Type="http://schemas.openxmlformats.org/officeDocument/2006/relationships/tags" Target="../tags/tag28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0.xml" /><Relationship Id="rId11" Type="http://schemas.openxmlformats.org/officeDocument/2006/relationships/tags" Target="../tags/tag291.xml" /><Relationship Id="rId12" Type="http://schemas.openxmlformats.org/officeDocument/2006/relationships/image" Target="../media/image29.png" /><Relationship Id="rId13" Type="http://schemas.openxmlformats.org/officeDocument/2006/relationships/tags" Target="../tags/tag292.xml" /><Relationship Id="rId2" Type="http://schemas.openxmlformats.org/officeDocument/2006/relationships/notesSlide" Target="../notesSlides/notesSlide17.xml" /><Relationship Id="rId3" Type="http://schemas.openxmlformats.org/officeDocument/2006/relationships/image" Target="../media/image20.png" /><Relationship Id="rId4" Type="http://schemas.openxmlformats.org/officeDocument/2006/relationships/tags" Target="../tags/tag286.xml" /><Relationship Id="rId5" Type="http://schemas.openxmlformats.org/officeDocument/2006/relationships/tags" Target="../tags/tag287.xml" /><Relationship Id="rId6" Type="http://schemas.openxmlformats.org/officeDocument/2006/relationships/image" Target="../media/image21.png" /><Relationship Id="rId7" Type="http://schemas.openxmlformats.org/officeDocument/2006/relationships/tags" Target="../tags/tag288.xml" /><Relationship Id="rId8" Type="http://schemas.openxmlformats.org/officeDocument/2006/relationships/image" Target="../media/image22.png" /><Relationship Id="rId9" Type="http://schemas.openxmlformats.org/officeDocument/2006/relationships/tags" Target="../tags/tag289.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97.xml" /><Relationship Id="rId11" Type="http://schemas.openxmlformats.org/officeDocument/2006/relationships/tags" Target="../tags/tag298.xml" /><Relationship Id="rId12" Type="http://schemas.openxmlformats.org/officeDocument/2006/relationships/image" Target="../media/image29.png" /><Relationship Id="rId13" Type="http://schemas.openxmlformats.org/officeDocument/2006/relationships/tags" Target="../tags/tag299.xml" /><Relationship Id="rId2" Type="http://schemas.openxmlformats.org/officeDocument/2006/relationships/notesSlide" Target="../notesSlides/notesSlide18.xml" /><Relationship Id="rId3" Type="http://schemas.openxmlformats.org/officeDocument/2006/relationships/image" Target="../media/image20.png" /><Relationship Id="rId4" Type="http://schemas.openxmlformats.org/officeDocument/2006/relationships/tags" Target="../tags/tag293.xml" /><Relationship Id="rId5" Type="http://schemas.openxmlformats.org/officeDocument/2006/relationships/tags" Target="../tags/tag294.xml" /><Relationship Id="rId6" Type="http://schemas.openxmlformats.org/officeDocument/2006/relationships/image" Target="../media/image21.png" /><Relationship Id="rId7" Type="http://schemas.openxmlformats.org/officeDocument/2006/relationships/tags" Target="../tags/tag295.xml" /><Relationship Id="rId8" Type="http://schemas.openxmlformats.org/officeDocument/2006/relationships/image" Target="../media/image22.png" /><Relationship Id="rId9" Type="http://schemas.openxmlformats.org/officeDocument/2006/relationships/tags" Target="../tags/tag29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tags" Target="../tags/tag306.xml" /><Relationship Id="rId13" Type="http://schemas.openxmlformats.org/officeDocument/2006/relationships/tags" Target="../tags/tag30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08.xml" /><Relationship Id="rId17" Type="http://schemas.openxmlformats.org/officeDocument/2006/relationships/tags" Target="../tags/tag309.xml" /><Relationship Id="rId2" Type="http://schemas.openxmlformats.org/officeDocument/2006/relationships/notesSlide" Target="../notesSlides/notesSlide19.xml" /><Relationship Id="rId3" Type="http://schemas.openxmlformats.org/officeDocument/2006/relationships/image" Target="../media/image20.png"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21.png" /><Relationship Id="rId7" Type="http://schemas.openxmlformats.org/officeDocument/2006/relationships/tags" Target="../tags/tag302.xml" /><Relationship Id="rId8" Type="http://schemas.openxmlformats.org/officeDocument/2006/relationships/image" Target="../media/image22.png" /><Relationship Id="rId9" Type="http://schemas.openxmlformats.org/officeDocument/2006/relationships/tags" Target="../tags/tag30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14.xml" /><Relationship Id="rId11" Type="http://schemas.openxmlformats.org/officeDocument/2006/relationships/tags" Target="../tags/tag315.xml" /><Relationship Id="rId12" Type="http://schemas.openxmlformats.org/officeDocument/2006/relationships/tags" Target="../tags/tag316.xml" /><Relationship Id="rId13" Type="http://schemas.openxmlformats.org/officeDocument/2006/relationships/tags" Target="../tags/tag317.xml" /><Relationship Id="rId14" Type="http://schemas.openxmlformats.org/officeDocument/2006/relationships/image" Target="../media/image27.png" /><Relationship Id="rId15" Type="http://schemas.openxmlformats.org/officeDocument/2006/relationships/image" Target="../media/image28.svg" /><Relationship Id="rId16" Type="http://schemas.openxmlformats.org/officeDocument/2006/relationships/tags" Target="../tags/tag318.xml" /><Relationship Id="rId17" Type="http://schemas.openxmlformats.org/officeDocument/2006/relationships/tags" Target="../tags/tag319.xml" /><Relationship Id="rId2" Type="http://schemas.openxmlformats.org/officeDocument/2006/relationships/notesSlide" Target="../notesSlides/notesSlide20.xml" /><Relationship Id="rId3" Type="http://schemas.openxmlformats.org/officeDocument/2006/relationships/image" Target="../media/image20.png" /><Relationship Id="rId4" Type="http://schemas.openxmlformats.org/officeDocument/2006/relationships/tags" Target="../tags/tag310.xml" /><Relationship Id="rId5" Type="http://schemas.openxmlformats.org/officeDocument/2006/relationships/tags" Target="../tags/tag311.xml" /><Relationship Id="rId6" Type="http://schemas.openxmlformats.org/officeDocument/2006/relationships/image" Target="../media/image21.png" /><Relationship Id="rId7" Type="http://schemas.openxmlformats.org/officeDocument/2006/relationships/tags" Target="../tags/tag312.xml" /><Relationship Id="rId8" Type="http://schemas.openxmlformats.org/officeDocument/2006/relationships/image" Target="../media/image22.png" /><Relationship Id="rId9" Type="http://schemas.openxmlformats.org/officeDocument/2006/relationships/tags" Target="../tags/tag3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24.xml" /><Relationship Id="rId11" Type="http://schemas.openxmlformats.org/officeDocument/2006/relationships/tags" Target="../tags/tag325.xml" /><Relationship Id="rId12" Type="http://schemas.openxmlformats.org/officeDocument/2006/relationships/image" Target="../media/image29.png" /><Relationship Id="rId13" Type="http://schemas.openxmlformats.org/officeDocument/2006/relationships/tags" Target="../tags/tag326.xml" /><Relationship Id="rId2" Type="http://schemas.openxmlformats.org/officeDocument/2006/relationships/notesSlide" Target="../notesSlides/notesSlide21.xml" /><Relationship Id="rId3" Type="http://schemas.openxmlformats.org/officeDocument/2006/relationships/image" Target="../media/image20.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image" Target="../media/image21.png" /><Relationship Id="rId7" Type="http://schemas.openxmlformats.org/officeDocument/2006/relationships/tags" Target="../tags/tag322.xml" /><Relationship Id="rId8" Type="http://schemas.openxmlformats.org/officeDocument/2006/relationships/image" Target="../media/image22.png" /><Relationship Id="rId9" Type="http://schemas.openxmlformats.org/officeDocument/2006/relationships/tags" Target="../tags/tag32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5506205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ctrTitle"/>
            <p:custDataLst>
              <p:tags r:id="rId3"/>
            </p:custDataLst>
          </p:nvPr>
        </p:nvSpPr>
        <p:spPr>
          <a:xfrm>
            <a:off x="821690" y="1758950"/>
            <a:ext cx="9584690" cy="1090930"/>
          </a:xfrm>
        </p:spPr>
        <p:txBody>
          <a:bodyPr/>
          <a:lstStyle/>
          <a:p>
            <a:r>
              <a:rPr lang="zh-CN" altLang="en-US" sz="4800">
                <a:solidFill>
                  <a:schemeClr val="accent1"/>
                </a:solidFill>
                <a:latin typeface="仿宋" panose="02010609060101010101" charset="-122"/>
                <a:ea typeface="微软雅黑"/>
              </a:rPr>
              <a:t>智能反射表面辅助的无线携能通信网络资源分配算法</a:t>
            </a:r>
            <a:endParaRPr lang="zh-CN" altLang="en-US" sz="4800">
              <a:solidFill>
                <a:schemeClr val="accent1"/>
              </a:solidFill>
              <a:latin typeface="仿宋" panose="02010609060101010101" charset="-122"/>
              <a:ea typeface="微软雅黑"/>
            </a:endParaRPr>
          </a:p>
        </p:txBody>
      </p:sp>
      <p:sp>
        <p:nvSpPr>
          <p:cNvPr id="6" name="副标题 5"/>
          <p:cNvSpPr>
            <a:spLocks noGrp="1"/>
          </p:cNvSpPr>
          <p:nvPr>
            <p:ph type="subTitle" idx="1"/>
            <p:custDataLst>
              <p:tags r:id="rId4"/>
            </p:custDataLst>
          </p:nvPr>
        </p:nvSpPr>
        <p:spPr>
          <a:xfrm>
            <a:off x="2703243" y="3271167"/>
            <a:ext cx="5821200" cy="414000"/>
          </a:xfrm>
        </p:spPr>
        <p:txBody>
          <a:bodyPr>
            <a:noAutofit/>
          </a:bodyPr>
          <a:lstStyle/>
          <a:p>
            <a:r>
              <a:rPr lang="zh-CN" altLang="zh-CN" sz="2400">
                <a:solidFill>
                  <a:schemeClr val="tx1"/>
                </a:solidFill>
                <a:latin typeface="仿宋" panose="02010609060101010101" charset="-122"/>
              </a:rPr>
              <a:t> </a:t>
            </a:r>
            <a:endParaRPr lang="zh-CN" altLang="zh-CN" sz="2400">
              <a:solidFill>
                <a:schemeClr val="tx1"/>
              </a:solidFill>
              <a:latin typeface="仿宋" panose="02010609060101010101" charset="-122"/>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无线通信技术的不断发展，无线携能通信网络的应用越来越广泛。然而，由于无线环境的复杂性和动态性，资源分配算法的设计成为了一个具有挑战性的问题。为了解决这个问题，智能反射表面（IRS）技术被引入到无线携能通信网络中，以提高资源分配的效率和稳定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智能反射表面是一种由被动元素和主动元素组成的二维表面，可以通过调整反射系数来改变信号的传播方向和幅度。与传统的信号处理技术相比，智能反射表面具有更大的灵活性和可扩展性，可以实现对信号的智能化控制和优化。</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在无线携能通信网络中，智能反射表面辅助的资源分配算法主要包括以下步骤：</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1、信道建模：首先需要对无线环境进行信道建模，包括信号的传播路径、衰减系数和干扰因素等。这个过程可以通过信道测量和仿真来进行，为资源分配算法提供基础数据。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2、用户调度：根据信道建模的结果，将用户按照信道质量进行排序，并分配相应的资源。为了保证公平性和系统性能的平衡，可以使用轮询或其他公平调度算法来进行用户调度。</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3、功率控制：通过智能反射表面的反射系数调整，实现对信号功率的控制。具体来说，可以通过优化反射系数来最大化信号强度和能量效率，同时避免对其他用户的干扰。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4、负载均衡：在无线携能通信网络中，各个节点的负载情况可能会不同。为了实现网络的稳定运行，需要通过负载均衡来平衡各个节点的负载情况。具体来说，可以通过动态调整资源分配策略来实现负载均衡，使得各个节点的队列长度和延迟时间都处于可接受的范围内。</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5、反馈机制：在实际应用中，无线环境的变化是动态的。因此，资源分配算法需要具备自适应调整的能力。具体来说，可以通过引入反馈机制来实现对无线环境的实时监测和调整。例如，可以通过测量信号强度、误码率等参数来评估当前信道质量，并根据评估结果动态调整资源分配策略。</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6、优化算法：为了进一步提高资源分配算法的性能，可以使用优化算法来对资源分配策略进行优化。例如，可以使用遗传算法、粒子群优化等算法来搜索最优解或次优解。</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基本内容</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无线通信技术的不断发展，无人机通信网络已经成为一个新的研究热点。在无人机通信网络中，由于受到无人机携带能量的限制，如何提高网络的吞吐量并降低能量消耗是一个关键问题。为了解决这个问题，智能反射面技术被引入到无人机无线携能通信网络中。</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智能反射面是一种能够自动调节反射信号的表面，它可以通过改变反射信号的相位和幅度来优化信号的质量和覆盖范围。在无人机通信网络中，智能反射面可以反射基站的信号，从而扩展网络的覆盖范围，提高信号质量并降低能量消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本次演示提出了一种智能反射面辅助的无人机无线携能通信网络吞吐量最大化算法。该算法利用遗传算法和模拟退火算法来优化智能反射面的反射系数，从而最大化网络的吞吐量。同时，该算法还考虑了能量消耗的限制，以最小化能量消耗。</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通过仿真实验，我们发现该算法可以有效地提高无人机通信网络的吞吐量，并降低能量消耗。与传统的算法相比，该算法的吞吐量提高了20%以上，能量消耗降低了15%以上。这些结果表明，该算法具有很高的有效性和可行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在未来的研究中，我们将进一步探索智能反射面辅助的无人机无线携能通信网络的性能，包括网络的覆盖范围、信号质量、能量消耗和安全性等方面。我们还将研究更先进的优化算法和网络协议，以提高网络的性能和可靠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基本内容</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总之，智能反射面辅助的无人机无线携能通信网络是一种非常有前途的技术，它可以有效地提高网络的吞吐量和能量利用率，并扩展网络的覆盖范围。在未来的研究中，我们将继续探索该技术的潜力和应用前景。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参考内容二</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3" name="图片 2"/>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4" name="组合 3"/>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6" name="矩形 5" descr="7b0a2020202022776f7264617274223a20227b5c2269645c223a32353030323735362c5c227469645c223a31333436397d220a7d0a"/>
          <p:cNvSpPr/>
          <p:nvPr>
            <p:custDataLst>
              <p:tags r:id="rId10"/>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rPr>
              <a:t>基于Agent的电子邮件系统的设计与实现</a:t>
            </a:r>
            <a:endParaRPr lang="zh-CN" altLang="zh-CN" sz="4000" b="1">
              <a:solidFill>
                <a:schemeClr val="accent1"/>
              </a:solidFill>
              <a:effectLst>
                <a:outerShdw blurRad="38100" dist="25400" dir="5400000" algn="ctr" rotWithShape="0">
                  <a:srgbClr val="6E747A">
                    <a:alpha val="43000"/>
                  </a:srgbClr>
                </a:outerShdw>
              </a:effectLst>
              <a:latin typeface="微软雅黑"/>
              <a:ea typeface="微软雅黑"/>
              <a:sym typeface="+mn-ea"/>
            </a:endParaRPr>
          </a:p>
        </p:txBody>
      </p:sp>
      <p:sp>
        <p:nvSpPr>
          <p:cNvPr id="7" name="椭圆 6"/>
          <p:cNvSpPr/>
          <p:nvPr>
            <p:custDataLst>
              <p:tags r:id="rId11"/>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4" name="圆角矩形 43"/>
          <p:cNvSpPr/>
          <p:nvPr>
            <p:custDataLst>
              <p:tags r:id="rId12"/>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sp>
        <p:nvSpPr>
          <p:cNvPr id="45" name="椭圆 44"/>
          <p:cNvSpPr/>
          <p:nvPr>
            <p:custDataLst>
              <p:tags r:id="rId13"/>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latin typeface="微软雅黑"/>
              <a:ea typeface="微软雅黑"/>
            </a:endParaRPr>
          </a:p>
        </p:txBody>
      </p:sp>
      <p:pic>
        <p:nvPicPr>
          <p:cNvPr id="86" name="图片 85" descr="343435383036303b343532343136343bcfeec4bfb7b6cea7"/>
          <p:cNvPicPr>
            <a:picLocks noChangeAspect="1"/>
          </p:cNvPicPr>
          <p:nvPr>
            <p:custDataLst>
              <p:tags r:id="rId16"/>
            </p:custDataLst>
          </p:nvPr>
        </p:nvPicPr>
        <p:blipFill>
          <a:blip r:embed="rId14">
            <a:extLst>
              <a:ext uri="{96DAC541-7B7A-43D3-8B79-37D633B846F1}">
                <asvg:svgBlip xmlns:asvg="http://schemas.microsoft.com/office/drawing/2016/SVG/main" r:embed="rId15"/>
              </a:ext>
            </a:extLst>
          </a:blip>
          <a:stretch>
            <a:fillRect/>
          </a:stretch>
        </p:blipFill>
        <p:spPr>
          <a:xfrm>
            <a:off x="1720502" y="2447177"/>
            <a:ext cx="816336" cy="816336"/>
          </a:xfrm>
          <a:prstGeom prst="rect">
            <a:avLst/>
          </a:prstGeom>
        </p:spPr>
      </p:pic>
    </p:spTree>
    <p:custDataLst>
      <p:tags r:id="rId1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4"/>
            </p:custDataLst>
          </p:nvPr>
        </p:nvPicPr>
        <p:blipFill>
          <a:blip r:embed="rId3"/>
          <a:stretch>
            <a:fillRect/>
          </a:stretch>
        </p:blipFill>
        <p:spPr>
          <a:xfrm rot="16635317" flipH="1">
            <a:off x="11172190" y="-154940"/>
            <a:ext cx="1035050" cy="881380"/>
          </a:xfrm>
          <a:prstGeom prst="rect">
            <a:avLst/>
          </a:prstGeom>
        </p:spPr>
      </p:pic>
      <p:grpSp>
        <p:nvGrpSpPr>
          <p:cNvPr id="7" name="组合 6"/>
          <p:cNvGrpSpPr/>
          <p:nvPr userDrawn="1">
            <p:custDataLst>
              <p:tags r:id="rId5"/>
            </p:custDataLst>
          </p:nvPr>
        </p:nvGrpSpPr>
        <p:grpSpPr>
          <a:xfrm>
            <a:off x="0" y="4886325"/>
            <a:ext cx="712470" cy="1971675"/>
            <a:chOff x="0" y="4391345"/>
            <a:chExt cx="891702" cy="2466656"/>
          </a:xfrm>
        </p:grpSpPr>
        <p:pic>
          <p:nvPicPr>
            <p:cNvPr id="8" name="图片 7"/>
            <p:cNvPicPr>
              <a:picLocks noChangeAspect="1"/>
            </p:cNvPicPr>
            <p:nvPr>
              <p:custDataLst>
                <p:tags r:id="rId7"/>
              </p:custDataLst>
            </p:nvPr>
          </p:nvPicPr>
          <p:blipFill>
            <a:blip r:embed="rId6"/>
            <a:stretch>
              <a:fillRect/>
            </a:stretch>
          </p:blipFill>
          <p:spPr>
            <a:xfrm>
              <a:off x="0" y="5917327"/>
              <a:ext cx="891702" cy="940674"/>
            </a:xfrm>
            <a:prstGeom prst="rect">
              <a:avLst/>
            </a:prstGeom>
          </p:spPr>
        </p:pic>
        <p:pic>
          <p:nvPicPr>
            <p:cNvPr id="9" name="图片 8"/>
            <p:cNvPicPr>
              <a:picLocks noChangeAspect="1"/>
            </p:cNvPicPr>
            <p:nvPr>
              <p:custDataLst>
                <p:tags r:id="rId9"/>
              </p:custDataLst>
            </p:nvPr>
          </p:nvPicPr>
          <p:blipFill>
            <a:blip r:embed="rId8"/>
            <a:stretch>
              <a:fillRect/>
            </a:stretch>
          </p:blipFill>
          <p:spPr>
            <a:xfrm rot="1953062" flipH="1">
              <a:off x="67048" y="4391345"/>
              <a:ext cx="757605" cy="2455724"/>
            </a:xfrm>
            <a:prstGeom prst="rect">
              <a:avLst/>
            </a:prstGeom>
          </p:spPr>
        </p:pic>
      </p:grpSp>
      <p:sp>
        <p:nvSpPr>
          <p:cNvPr id="2" name="标题 2"/>
          <p:cNvSpPr>
            <a:spLocks noGrp="1"/>
          </p:cNvSpPr>
          <p:nvPr>
            <p:custDataLst>
              <p:tags r:id="rId10"/>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latin typeface="仿宋" panose="02010609060101010101" charset="-122"/>
              </a:rPr>
              <a:t>基于Agent的电子邮件系统的设计与实现</a:t>
            </a:r>
            <a:endParaRPr lang="zh-CN" altLang="zh-CN" sz="2400">
              <a:latin typeface="仿宋" panose="02010609060101010101" charset="-122"/>
            </a:endParaRPr>
          </a:p>
        </p:txBody>
      </p:sp>
      <p:sp>
        <p:nvSpPr>
          <p:cNvPr id="5" name="内容占位符 3" descr="7b0a202020202262756c6c6574223a20227b5c2263617465676f727949645c223a31303030352c5c2274656d706c61746549645c223a32303233313538307d220a7d0a"/>
          <p:cNvSpPr>
            <a:spLocks noGrp="1"/>
          </p:cNvSpPr>
          <p:nvPr>
            <p:custDataLst>
              <p:tags r:id="rId11"/>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533400">
              <a:lnSpc>
                <a:spcPct val="140000"/>
              </a:lnSpc>
              <a:buBlip>
                <a:blip r:embed="rId12"/>
              </a:buBlip>
            </a:pPr>
            <a:r>
              <a:rPr lang="zh-CN" altLang="en-US" sz="2000">
                <a:solidFill>
                  <a:schemeClr val="tx1">
                    <a:lumMod val="85000"/>
                    <a:lumOff val="15000"/>
                  </a:schemeClr>
                </a:solidFill>
                <a:latin typeface="仿宋" panose="02010609060101010101" charset="-122"/>
                <a:ea typeface="仿宋" panose="02010609060101010101" charset="-122"/>
              </a:rPr>
              <a:t>随着互联网技术的不断发展，电子邮件已成为人们日常交流的重要方式之一。传统的电子邮件系统通常采用简单的基于规则或模板的方法来处理邮件，但这些方法难以应对复杂的邮件内容。为了解决这个问题，本次演示提出了一种基于Agent的电子邮件系统的设计与实现方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13"/>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https://d.book118.com/817155062056006042</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0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0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1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1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1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1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2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21.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2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2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2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3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3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3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3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4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4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53.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15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15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15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15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5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68.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6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custom20177418_1*a*1"/>
  <p:tag name="KSO_WM_UNIT_INDEX" val="1"/>
  <p:tag name="KSO_WM_UNIT_ISCONTENTSTITLE" val="0"/>
  <p:tag name="KSO_WM_UNIT_ISNUMDGMTITLE" val="0"/>
  <p:tag name="KSO_WM_UNIT_LAYERLEVEL" val="1"/>
  <p:tag name="KSO_WM_UNIT_NOCLEAR" val="0"/>
  <p:tag name="KSO_WM_UNIT_PRESET_TEXT" val="树叶手绘风总结报告"/>
  <p:tag name="KSO_WM_UNIT_TYPE" val="a"/>
  <p:tag name="KSO_WM_UNIT_VALUE" val="10"/>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1"/>
  <p:tag name="KSO_WM_UNIT_DIAGRAM_ISNUMVISUAL" val="0"/>
  <p:tag name="KSO_WM_UNIT_DIAGRAM_ISREFERUNIT" val="0"/>
  <p:tag name="KSO_WM_UNIT_HIGHLIGHT" val="0"/>
  <p:tag name="KSO_WM_UNIT_ID" val="custom20177418_1*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15"/>
  <p:tag name="KSO_WM_UNIT_TEXT_FILL_TYPE" val="1"/>
  <p:tag name="KSO_WM_UNIT_TYPE" val="b"/>
  <p:tag name="KSO_WM_UNIT_VALUE" val="22"/>
</p:tagLst>
</file>

<file path=ppt/tags/tag171.xml><?xml version="1.0" encoding="utf-8"?>
<p:tagLst xmlns:p="http://schemas.openxmlformats.org/presentationml/2006/main">
  <p:tag name="KSO_WM_BEAUTIFY_FLAG" val="#wm#"/>
  <p:tag name="KSO_WM_COMBINE_RELATE_SLIDE_ID" val="background20176890_1"/>
  <p:tag name="KSO_WM_SLIDE_ID" val="custom20177418_1"/>
  <p:tag name="KSO_WM_SLIDE_INDEX" val="1"/>
  <p:tag name="KSO_WM_SLIDE_ITEM_CNT" val="0"/>
  <p:tag name="KSO_WM_SLIDE_LAYOUT" val="a_b"/>
  <p:tag name="KSO_WM_SLIDE_LAYOUT_CNT" val="1_3"/>
  <p:tag name="KSO_WM_SLIDE_SUBTYPE" val="pureTxt"/>
  <p:tag name="KSO_WM_SLIDE_TYPE" val="title"/>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1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1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1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17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1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18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8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8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8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8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1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19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0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0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0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0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1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1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1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1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2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2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2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2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2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2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4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4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4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5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5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5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5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5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5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6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6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6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6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7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8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8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8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0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0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1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1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1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1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32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32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32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120">
      <a:dk1>
        <a:srgbClr val="000000"/>
      </a:dk1>
      <a:lt1>
        <a:srgbClr val="FFFFFF"/>
      </a:lt1>
      <a:dk2>
        <a:srgbClr val="ECF4EC"/>
      </a:dk2>
      <a:lt2>
        <a:srgbClr val="FFFFFF"/>
      </a:lt2>
      <a:accent1>
        <a:srgbClr val="238C3B"/>
      </a:accent1>
      <a:accent2>
        <a:srgbClr val="508834"/>
      </a:accent2>
      <a:accent3>
        <a:srgbClr val="63822C"/>
      </a:accent3>
      <a:accent4>
        <a:srgbClr val="727C27"/>
      </a:accent4>
      <a:accent5>
        <a:srgbClr val="7E7427"/>
      </a:accent5>
      <a:accent6>
        <a:srgbClr val="896D2A"/>
      </a:accent6>
      <a:hlink>
        <a:srgbClr val="1371ED"/>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Paragraphs>
  <Slides>22</Slides>
  <Notes>21</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22</vt:i4>
      </vt:variant>
    </vt:vector>
  </HeadingPairs>
  <TitlesOfParts>
    <vt:vector baseType="lpstr" size="29">
      <vt:lpstr>Arial</vt:lpstr>
      <vt:lpstr>Calibri</vt:lpstr>
      <vt:lpstr>微软雅黑</vt:lpstr>
      <vt:lpstr>汉仪旗黑-85S</vt:lpstr>
      <vt:lpstr>仿宋</vt:lpstr>
      <vt:lpstr>Calibri Light</vt:lpstr>
      <vt:lpstr>Office Theme</vt:lpstr>
      <vt:lpstr>智能反射表面辅助的无线携能通信网络资源分配算法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2024-09-15T16:09:28.803</cp:lastPrinted>
  <dcterms:created xsi:type="dcterms:W3CDTF">2024-09-15T08:09:28Z</dcterms:created>
  <dcterms:modified xsi:type="dcterms:W3CDTF">2024-09-15T08:09:35Z</dcterms:modified>
</cp:coreProperties>
</file>