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22626-5C51-47BD-A766-BBC7F0A73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8A215-E763-4990-AA03-982EDBE66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79025-F9A4-4976-9960-891B17A56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E5C9D-C57A-4B81-9C42-D70D127C2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B7DE6-E1C2-4019-BFFE-22AE9A9B8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159BB7-77ED-46AF-8D4A-9F5CA5208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7E096B-B4B9-4AE9-AFAA-066DCCC46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6DE1F-13C5-4F2F-A7F0-E08C5F078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814BC-0DBA-427C-9C97-F5323E807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D3E59-08D7-4638-80C5-7AFF52C26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BD17F-CCEE-46C9-B57C-4C28DF931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5512011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《税务教学软件》PPT课件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税务教学软件简介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税务教学软件功能详解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税务教学软件使用教程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税务教学软件案例展示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税务教学软件简介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该软件具备税务申报、税务审计、税务筹划等多项功能，满足不同税务教学的需求。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功能全面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软件界面友好，操作简单，方便教师与学生快速上手。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软件会根据税法变化实时更新内容，确保教学内容的时效性。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教师可利用软件进行课堂演示，帮助学生理解税务知识。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学生可在软件上进行模拟操作，提高实际操作能力。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学生可利用软件进行自主学习，加深对税务知识的理解。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自学辅助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税务教学软件的应用场景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3" r="318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软件功能强大，操作简便，能帮助学生更好地理解税务知识，提高实际操作能力。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软件需要联网使用，且对计算机配置有一定要求，部分老旧设备可能无法流畅运行。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税务教学软件的优势与局限性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449" b="64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258" b="112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税务基本概念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税务定义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税务是指国家为了实现其职能，按照法律规定的标准和程序，向企业和个人征收实物或货币，以取得财政收入的经济活动。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税务特点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税务具有强制性、无偿性和固定性等特点，是国家财政收入的主要来源之一。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税务作用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税务对于国家财政、经济发展和社会稳定具有重要作用，是实现国家职能的必要手段。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主要税种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我国现行的主要税种包括增值税、消费税、企业所得税、个人所得税、营业税、资源税、土地增值税等。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税务可以根据不同的标准进行分类，如按征税对象可以分为流转税、所得税、财产税等；按征收管理的分工体系可以分为工商税、关税等。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税种特点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不同税种具有不同的特点和应用范围，国家根据不同的经济和社会发展需要制定相应的税收政策。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750" r="10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税务分类与税种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税务登记是纳税人依法履行纳税义务的法定程序，是税务机关对纳税人进行税收管理的基础环节。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税务登记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纳税人应当按照税收法律、行政法规和规章的规定，定期向主管税务机关申报纳税，并缴纳税款。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申报纳税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458" r="19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958" r="17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税务机关应当为纳税人提供优质、便捷的纳税服务，包括但不限于纳税咨询、纳税辅导、办税指南等。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税务登记与申报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税务教学软件功能详解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系统化学习税务知识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该模块提供全面的税务知识学习内容，包括税收基本概念、税种分类、税收法规、税务实务等，方便用户系统化掌握税务知识。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52" r="21252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税务知识学习模块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模拟税务申报流程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该模块模拟真实的税务申报流程，用户可以通过该模块进行模拟申报，熟悉申报流程，提高申报效率。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税务模拟申报模块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https://d.book118.com/817155120115006043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2024-09-17T11:51:07.628</cp:lastPrinted>
  <dcterms:created xsi:type="dcterms:W3CDTF">2024-09-17T03:51:07Z</dcterms:created>
  <dcterms:modified xsi:type="dcterms:W3CDTF">2024-09-17T03:51:09Z</dcterms:modified>
</cp:coreProperties>
</file>