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F6EAA-0176-4CFB-8691-45F7375BB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D36BF-D55A-49F6-9495-AA1FB42B6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C4C38-3F4A-4287-AE74-87B1DFCF1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2F447-6F7D-431A-AD23-4AE77FF16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5E27B7-172C-4EA8-BC3B-7737C93F1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B50A3B-A145-4B41-9BCB-48F213B43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05BCB2-881D-443E-94D8-210FD1379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DD493-6066-4C6A-9DC9-E587373B7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74A41-9F67-4D06-B906-1DB35431C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EF7C4-4F71-4B97-B106-8EDF29840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F4D9A-CC4B-4A06-86ED-73D6F75A5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55164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护理乳腺癌淋巴结清扫术后护理原则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患肢功能锻炼与康复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心理护理与生活质量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54" r="23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乳腺癌淋巴结清扫术是一项重要的治疗手段，但术后患者可能出现疼痛、感染等并发症，影响生活质量。因此，术后护理至关重要。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术后护理能够减轻患者痛苦，促进伤口愈合，提高患者身体机能，从而加快康复进程。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术后护理应遵循医学科学原理和临床实践指南，确保护理措施的科学性和有效性。同时，护理人员应不断学习和更新知识，提高护理水平。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每个患者的身体状况、手术方式、并发症风险等都存在差异，因此术后护理应根据患者的具体情况制定个性化的护理方案。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乳腺癌淋巴结清扫术后护理涉及多个方面，如伤口护理、疼痛管理、心理支持等，需要综合考虑患者的各种需求。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通过术后护理，可以及时发现并处理潜在的并发症，防止病情恶化，提高患者的生存率和生活质量。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护理原则的重要性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术后患者可能会出现发热，需定期测量体温，及时发现并处理可能的感染。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83" r="18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监测心率和血压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注意患者呼吸频率、深度和节律，评估是否存在呼吸困难或呼吸急促。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定期测量患者心率和血压，及时发现可能的心血管并发症。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观察生命体征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定期更换敷料，保持伤口清洁干燥，避免感染。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112" r="1511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注意伤口有无红肿、渗液、出血等异常情况，及时处理。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观察伤口情况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术后早期避免剧烈运动，以免牵拉伤口，影响愈合。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合理用药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根据疼痛评估结果，遵医嘱合理使用镇痛药物，减轻患者痛苦。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定期评估患者疼痛程度，了解疼痛部位、性质和持续时间。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非药物镇痛方法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可采用冷敷、热敷、按摩等非药物镇痛方法，缓解患者不适。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3548" b="2354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密切观察术区引流液的性质和量，若引流液呈淡黄色或乳糜样，且引流量持续增多，应警惕淋巴漏的发生。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淋巴漏的识别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对于轻度淋巴漏，可采用局部加压包扎的方法，以减少淋巴液的渗出。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局部加压包扎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建议患者低脂饮食，减少淋巴液生成。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对于中、重度淋巴漏，可给予药物治疗，如生长抑素等，以减少淋巴液渗出。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淋巴漏的预防与护理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保持术区清洁干燥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遵医嘱应用抗生素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观察术区情况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加强营养支持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感染的预防与护理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定期更换敷料，保持术区清洁干燥，避免污染。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根据患者病情和医生建议，合理应用抗生素以预防感染。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密切观察术区有无红肿、疼痛等感染迹象，及时处理。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鼓励患者多进食高蛋白、高维生素食物，增强机体抵抗力。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出血的预防与护理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密切监测患者的血压、脉搏、呼吸等生命体征，及时发现出血迹象。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确保术区引流管通畅，避免引流液积聚导致感染或出血。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指导患者避免剧烈运动或过度活动术侧肢体，以免加重出血。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一旦发现患者有出血迹象，应立即通知医生并协助处理。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观察生命体征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保持引流管通畅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及时处理出血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https://d.book118.com/817155164015006035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2024-09-09T08:31:28.583</cp:lastPrinted>
  <dcterms:created xsi:type="dcterms:W3CDTF">2024-09-09T00:31:28Z</dcterms:created>
  <dcterms:modified xsi:type="dcterms:W3CDTF">2024-09-09T00:31:30Z</dcterms:modified>
</cp:coreProperties>
</file>