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705AC-06CC-4853-A350-251912553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B1307-72A0-458D-B1D0-6F0210DF5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36373-FFA9-4E30-9900-8625433FA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936C4-F3AA-48A1-AC1F-55DEBF278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5182C1-266A-48B2-A161-BE0ED968C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2B25ED-2E77-4D3A-BD2A-662D51341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8994A1-E41A-4358-B282-AFB0C854C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16384-8C7B-43E8-9EB2-AC777B614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70573-283A-46B2-A033-21110AC5A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4C626-5263-4CCB-A9C8-D62D3EBD7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0E7FD-13F9-46F7-B227-AEDDB05E0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6004414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优秀客服工作总结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客服工作成果展示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优秀客服团队及个人表彰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客服技能提升与培训回顾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面临的挑战及应对措施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27" r="2542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促进团队成长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改进工作流程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总结优秀客服工作经验，以进一步提高服务质量，满足客户需求。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分享成功案例和技巧，帮助团队成员提升个人能力，实现共同进步。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通过分析优秀客服实践，发现现有工作流程中的不足，提出改进措施。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本次总结涵盖过去一年的客服工作。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包括客户咨询、投诉处理、售后服务等各个方面。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面向公司管理层、客服团队成员以及其他相关部门人员。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客服工作成果展示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经过对客户的调查，我们的客服团队获得了极高的总体满意度评分，体现了客户对我们服务的普遍认可。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客户对我们解决问题的高效率表示满意，证明了我们团队的专业素养和高效工作能力。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客户对我们客服人员热情、耐心的服务态度表示赞赏，这也是我们团队一直努力追求的目标。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总体满意度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解决问题效率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投诉数量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处理时效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处理结果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投诉处理情况统计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针对客户投诉，我们始终秉持快速响应、及时处理的原则，确保在最短时间内给客户满意的答复。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经过我们的努力，大部分投诉都得到了妥善解决，客户对我们的处理结果表示满意。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在过去的一年中，我们共收到客户投诉数量较往年有明显下降，说明我们的服务质量在不断提升。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锦旗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除了表扬信之外，我们还收到了客户赠送的锦旗，这些锦旗不仅是对我们工作的认可，更是对我们团队精神的鼓舞。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表扬信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我们收到了来自客户的众多表扬信，对我们的服务表示肯定和感谢。这些信件充满了温暖和力量，让我们更加坚定地为客户提供优质服务。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荣誉展示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我们将收到的表扬信和锦旗在公司内部进行展示，让更多的人看到我们的成绩和努力，同时也激励着我们不断前进。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1958" b="11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表扬信与锦旗收集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优秀客服团队及个人表彰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优秀团队评选结果公布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评选标准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根据客户满意度、服务质量、团队协作和创新能力等多维度进行评估。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获奖团队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经过严格评选，本次优秀客服团队为“卓越服务之星”团队。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该团队在服务过程中，始终坚持以客户为中心，注重细节，积极创新服务方式，赢得了广大客户的一致好评。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根据个人工作表现、客户满意度、服务质量和个人成长等方面进行综合评估。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542" r="10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经过激烈角逐，本次优秀客服个人为张三、李四和王五。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获奖个人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1667" r="31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他们在工作中积极主动，热情周到，能够迅速响应客户需求，并具备出色的沟通能力和解决问题的能力。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个人特点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优秀个人荣誉颁发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卓越服务之星团队代表感言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优秀客服个人张三感言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优秀客服个人李四感言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优秀客服个人王五感言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获奖感言分享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非常感谢公司和同事们的认可和支持，我们将继续努力，为客户提供更加优质的服务，不断追求卓越。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非常荣幸能够获得这个奖项，感谢公司和同事们的信任和支持，我会继续努力提升自己的服务水平，为客户提供更加满意的服务。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感谢公司和同事们的肯定和鼓励，我将继续保持热情和专注，为客户提供更加周到和细致的服务。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非常感谢这个奖项给我带来的荣誉和激励，我会继续努力学习和提升自己的能力，为公司和客户创造更多的价值。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客服技能提升与培训回顾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https://d.book118.com/817160044140006031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2024-09-04T04:49:18.919</cp:lastPrinted>
  <dcterms:created xsi:type="dcterms:W3CDTF">2024-09-03T20:49:18Z</dcterms:created>
  <dcterms:modified xsi:type="dcterms:W3CDTF">2024-09-03T20:49:21Z</dcterms:modified>
</cp:coreProperties>
</file>