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AC0C0F-2166-4135-B66C-70B064BF2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958038-D372-43EE-8182-F916099D8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1889C-963E-4EDB-ACEF-8345AF14C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EDC27-6E88-4C44-8DAD-57086C19C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0C6079-FCF0-48A4-A3D7-6B60A70AA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3F6671-F682-4482-B4D5-4FE227771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74EDDA-5D12-421F-AB5D-6B6EBDD97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1E8496-DE43-420B-B232-9BA0F826C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24E77-224F-457A-B32D-2D3C4CBF3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BA8D06-88FA-478F-9D7B-74FD1DB0A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A8BEB-0477-4C83-B0CE-B97BE4D9A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60046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皮肤清洁后护理PPT课件\n## 1.皮肤清洁的重要性及方法\n### 1.1皮肤清洁的重要性及原因\n### 1.2皮肤清洁的正确方法\n### 1.3不同肤质的清洁技巧\n## 2.皮肤护理产品的选择\n### 2.1适合肤质的护理产品选择\n### 2.2护理产品的成分分析\n### 2.3护理产品的使用顺序\n## 3.皮肤保湿与补水护理\n### 3.1皮肤保湿的重要性及方法\n### 3.2不同肤质的保湿护理\n### 3.3保湿产品的选择与使用\n## 4.皮肤防晒护理\n### 4.1皮肤防晒的重要性及原因\n### 4.2防晒产品的选择与使用\n### 4.3不同场景下的防晒措施\n## 5.皮肤抗氧化护理\n### 5.1皮肤抗氧化的重要性及方法\n### 5.2抗氧化产品的选择与使用\n### 5.3抗氧化护理的注意事项\n## 6.皮肤定期护理与注意事项\n### 6.1皮肤定期护理的重要性\n### 6.2皮肤护理的注意事项\n### 6.3皮肤护理与生活习惯的关系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皮肤清洁后护理PPT课件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皮肤清洁的重要性及方法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08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09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0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防止毛孔堵塞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减少皮肤问题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促进皮肤新陈代谢</a:t>
                </a:r>
                <a:endParaRPr/>
              </a:p>
            </p:txBody>
          </p:sp>
          <p:sp>
            <p:nvSpPr>
              <p:cNvPr id="21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保持皮肤健康</a:t>
                </a:r>
                <a:endParaRPr/>
              </a:p>
            </p:txBody>
          </p:sp>
        </p:grpSp>
        <p:grpSp>
          <p:nvGrpSpPr>
            <p:cNvPr id="213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4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清洁有助于去除多余油脂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保持皮肤水分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避免皮肤干燥</a:t>
                </a:r>
                <a:endParaRPr/>
              </a:p>
            </p:txBody>
          </p:sp>
          <p:sp>
            <p:nvSpPr>
              <p:cNvPr id="215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维持皮肤水分平衡</a:t>
                </a:r>
                <a:endParaRPr/>
              </a:p>
            </p:txBody>
          </p:sp>
          <p:sp>
            <p:nvSpPr>
              <p:cNvPr id="216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7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18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清洁有助于去除细菌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减少皮肤感染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提高皮肤免疫力</a:t>
                </a:r>
                <a:endParaRPr/>
              </a:p>
            </p:txBody>
          </p:sp>
          <p:sp>
            <p:nvSpPr>
              <p:cNvPr id="219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增强皮肤防御能力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皮肤清洁的重要性及原因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皮肤清洁的正确方法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2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选择合适的清洁产品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根据肤质选择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根据皮肤问题选择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注意产品成分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正确的清洁步骤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先卸妆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再洗脸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最后清洗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3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清洁频率和时间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每天早晚清洁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根据皮肤状况调整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避免过度清洁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4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4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4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干性皮肤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选择温和型清洁产品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避免过度清洁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使用保湿型洁面产品</a:t>
                </a:r>
                <a:endParaRPr/>
              </a:p>
            </p:txBody>
          </p:sp>
          <p:sp>
            <p:nvSpPr>
              <p:cNvPr id="24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4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4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油性皮肤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选择控油型清洁产品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适当增加清洁次数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使用清爽型洁面产品</a:t>
                </a:r>
                <a:endParaRPr/>
              </a:p>
            </p:txBody>
          </p:sp>
          <p:sp>
            <p:nvSpPr>
              <p:cNvPr id="25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混合型皮肤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分区清洁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选择适合各区域的洁面产品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注意保湿和控油</a:t>
                </a:r>
                <a:endParaRPr/>
              </a:p>
            </p:txBody>
          </p:sp>
          <p:sp>
            <p:nvSpPr>
              <p:cNvPr id="25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不同肤质的清洁技巧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皮肤护理产品的选择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干性皮肤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选择保湿型护肤品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避免过于清爽的产品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油性皮肤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选择控油型护肤品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避免过于滋润的产品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混合型皮肤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选择分区护理产品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避免过于复杂的产品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适合肤质的护理产品选择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3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4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5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7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77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78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79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透明质酸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甘油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丝氨酸</a:t>
                </a:r>
                <a:endParaRPr/>
              </a:p>
            </p:txBody>
          </p:sp>
          <p:sp>
            <p:nvSpPr>
              <p:cNvPr id="280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保湿成分</a:t>
                </a:r>
                <a:endParaRPr/>
              </a:p>
            </p:txBody>
          </p:sp>
        </p:grpSp>
        <p:grpSp>
          <p:nvGrpSpPr>
            <p:cNvPr id="281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8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抗氧化成分</a:t>
                </a:r>
                <a:endParaRPr/>
              </a:p>
            </p:txBody>
          </p:sp>
          <p:sp>
            <p:nvSpPr>
              <p:cNvPr id="28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维生素C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维生素E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绿茶提取物</a:t>
                </a:r>
                <a:endParaRPr/>
              </a:p>
            </p:txBody>
          </p:sp>
        </p:grpSp>
        <p:grpSp>
          <p:nvGrpSpPr>
            <p:cNvPr id="284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85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控油成分</a:t>
                </a:r>
                <a:endParaRPr/>
              </a:p>
            </p:txBody>
          </p:sp>
          <p:sp>
            <p:nvSpPr>
              <p:cNvPr id="286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茶树油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薰衣草精油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薄荷精油</a:t>
                </a:r>
                <a:endParaRPr/>
              </a:p>
            </p:txBody>
          </p:sp>
        </p:grpSp>
      </p:grp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护理产品的成分分析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8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9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90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9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爽肤水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调节皮肤酸碱度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促进后续产品吸收</a:t>
                </a:r>
                <a:endParaRPr/>
              </a:p>
            </p:txBody>
          </p:sp>
          <p:sp>
            <p:nvSpPr>
              <p:cNvPr id="29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精华液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爽肤水后使用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针对皮肤问题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提高护肤品效果</a:t>
                </a:r>
                <a:endParaRPr/>
              </a:p>
            </p:txBody>
          </p:sp>
          <p:sp>
            <p:nvSpPr>
              <p:cNvPr id="30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面霜/乳液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精华液后使用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保湿滋润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锁住水分</a:t>
                </a:r>
                <a:endParaRPr/>
              </a:p>
            </p:txBody>
          </p:sp>
          <p:sp>
            <p:nvSpPr>
              <p:cNvPr id="30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护理产品的使用顺序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皮肤保湿与补水护理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皮肤保湿的重要性及方法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皮肤保湿的重要性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保持皮肤水分平衡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提高皮肤弹性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保湿方法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使用保湿护肤品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注意饮食调理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保持良好的作息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选择保湿型护肤品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避免过度清洁</a:t>
                </a:r>
                <a:endParaRPr/>
              </a:p>
            </p:txBody>
          </p:sp>
          <p:sp>
            <p:nvSpPr>
              <p:cNvPr id="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干性皮肤</a:t>
                </a:r>
                <a:endParaRPr/>
              </a:p>
            </p:txBody>
          </p:sp>
        </p:grpSp>
        <p:grpSp>
          <p:nvGrpSpPr>
            <p:cNvPr id="2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选择控油型护肤品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避免过度清洁</a:t>
                </a:r>
                <a:endParaRPr/>
              </a:p>
            </p:txBody>
          </p:sp>
          <p:sp>
            <p:nvSpPr>
              <p:cNvPr id="3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油性皮肤</a:t>
                </a:r>
                <a:endParaRPr/>
              </a:p>
            </p:txBody>
          </p:sp>
        </p:grpSp>
        <p:grpSp>
          <p:nvGrpSpPr>
            <p:cNvPr id="3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选择分区护理产品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避免过度清洁</a:t>
                </a:r>
                <a:endParaRPr/>
              </a:p>
            </p:txBody>
          </p:sp>
          <p:sp>
            <p:nvSpPr>
              <p:cNvPr id="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混合型皮肤</a:t>
                </a:r>
                <a:endParaRPr/>
              </a:p>
            </p:txBody>
          </p:sp>
        </p:grpSp>
      </p:grpSp>
      <p:pic>
        <p:nvPicPr>
          <p:cNvPr id="3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不同肤质的保湿护理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选择合适的保湿产品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根据肤质选择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根据皮肤问题选择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注意产品成分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保湿产品的使用方法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按摩至吸收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根据需要调整使用量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保湿产品的选择与使用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https://d.book118.com/817160046046006043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皮肤清洁后护理PPT课件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2024-09-17T01:14:32.749</cp:lastPrinted>
  <dcterms:created xsi:type="dcterms:W3CDTF">2024-09-16T17:14:32Z</dcterms:created>
  <dcterms:modified xsi:type="dcterms:W3CDTF">2024-09-16T17:14:34Z</dcterms:modified>
</cp:coreProperties>
</file>