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31678E-51E0-4B54-A5A7-C69FF05D7B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07D223-EA57-461B-9F09-68B4CB9A74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3F635D-E923-477A-BCAD-889E199BC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D2311E-FC52-4D8D-942A-2A75D39577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A83D23-A3EC-4474-90E9-285FDFF3E6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2731BB-B309-4DEB-A2C5-7A6428FE9B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635F86-B4C4-40D6-A8F6-79DDF3712F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033E8-A4F1-42AF-AD4B-AE3928A227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866DC7-39CE-4C70-8366-D3B0025FE8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9A0B98-F5D8-4959-BE90-4CFE21F0D6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649606-C8A4-412D-B212-3294F95E57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16012505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理发店公共卫生管理策略的对比与分析</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理发店公共卫生管理的重要性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理发店公共卫生管理策略的对比</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公共卫生管理策略的有效性分析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改进建议和未来发展方向</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理发店公共卫生管理的重要性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 r="12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顾客的健康和安全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顾客在理发店接受服务时，与理发工具、理发师和其他顾客有密切接触，因此，理发店的卫生状况直接关系到顾客的健康和安全。</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良好的卫生管理可以减少顾客感染疾病的风险，如皮肤感染、呼吸道疾病等。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881" r="288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306" r="3230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50" r="3235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防止疾病传播</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保持理发店的清洁和卫生，可以降低疾病在顾客之间的传播风险，保护公众健康。</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理发店作为公共场所，人员流动性较大，如果不采取有效的卫生管理措施，很容易成为疾病传播的场所。</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良好的卫生状况是理发店专业性和可靠性的体现，可以提高顾客对理发店的信任度和满意度。</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卫生状况良好的理发店更容易吸引和留住顾客，从而提高理发店的知名度和声誉。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提高理发店的声誉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理发店公共卫生管理策略的对比</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清洁和消毒策略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清洁和消毒频次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不同理发店对于工具和环境的清洁消毒频次有不同的规定，有些店要求每日清洁消毒，有些则是每周或每月进行一次。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清洁和消毒方法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有些理发店使用专业的清洁剂和消毒液，而有些则使用普通清洁剂。此外，不同的理发店对于清洁和消毒的步骤也有所不同。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清洁和消毒效果评估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部分理发店会定期对清洁和消毒效果进行检测，以确保卫生标准达标。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大部分理发店都要求员工和顾客在进入和使用理发店设施前必须洗手，有些店还要求员工在接触顾客和工具前必须使用消毒液。</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手部清洁要求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一些理发店配备了手部消毒设施，如消毒液或热风烘干机，以方便员工和顾客使用。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手部消毒设施</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部分理发店会加强手部卫生的宣传和教育，提高员工和顾客的卫生意识。</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手部卫生宣传和教育</a:t>
            </a:r>
          </a:p>
        </p:txBody>
      </p:sp>
      <p:pic>
        <p:nvPicPr>
          <p:cNvPr id="9" name="Picture 9"/>
          <p:cNvPicPr>
            <a:picLocks noChangeAspect="1"/>
          </p:cNvPicPr>
          <p:nvPr/>
        </p:nvPicPr>
        <p:blipFill>
          <a:blip r:embed="rId2"/>
          <a:srcRect t="16667" b="16667"/>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手部卫生规定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一些理发店要求顾客在进入店内前必须更换一次性鞋套或使用消毒液洗手。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顾客进入规定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顾客头发卫生要求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顾客行为规范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50" r="166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理发店对于顾客的头发卫生也有一定的要求，如不能携带染发剂、发胶等物品进入店内。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部分理发店会制定顾客行为规范，如不能随地吐痰、咳嗽等，以保持店内卫生。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顾客卫生规定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理发店通常会要求员工持有健康证，以确保员工的身体健康。</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08" r="167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员工健康证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理发店应提供员工必要的个人防护措施，如手套、口罩、护目镜等，以降低感染风险。</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员工个人防护措施</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理发店应加强员工的卫生培训和教育，提高员工的卫生意识和操作技能。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员工培训和教育</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员工健康和安全规定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公共卫生管理策略的有效性分析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https://d.book118.com/817160125053006026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2024-08-31T10:19:27.215</cp:lastPrinted>
  <dcterms:created xsi:type="dcterms:W3CDTF">2024-08-31T02:19:27Z</dcterms:created>
  <dcterms:modified xsi:type="dcterms:W3CDTF">2024-08-31T02:19:29Z</dcterms:modified>
</cp:coreProperties>
</file>