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E4DB40-5C8D-4889-B163-6C832B0AA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0B2042-85C0-457A-AD41-8B32D2B4A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6DDFE-F0F2-48A0-AA65-3CC307F0A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1A1382-D364-49DC-8B0C-22EC841A3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5AE922-93D4-4780-9010-12F56476D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1CC8AC-E3E2-4DCE-AA0D-352C4D766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0E0A89-33BF-41CF-965E-D478C7E0D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5C6977-F4A1-48A3-B9D0-9376F9F87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C12861-3031-4D1F-87B4-05E084D0A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580054-3727-42E3-BB7C-CB4F97DAB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45F279-AEB5-4FDB-A97B-2219BAB81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1610600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教育培训行业2024员工管理创新案例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行业背景与员工管理现状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创新案例一：某大型连锁培训机构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创新案例二：某在线教育平台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创新案例三：某知名教育品牌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创新案例四：某特色教育机构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员工管理创新趋势与展望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行业背景与员工管理现状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708" b="770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教育培训行业发展趋势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数字化与在线化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教育培训行业正经历着数字化和在线化的转型，越来越多的课程和学习资源以数字化的形式呈现，同时在线学习平台也日益普及。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个性化与定制化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随着消费者需求的多样化，教育培训行业越来越注重课程的个性化和定制化，以满足不同学员的学习需求和兴趣。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跨界合作与创新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教育培训行业正在与其他行业进行跨界合作，探索新的教学模式和课程内容，如与教育科技、文化娱乐等领域的融合。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6267" r="36267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人才流失与招聘难度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教育培训行业的竞争激烈，优秀的人才往往面临多种职业选择，导致企业人才流失严重，同时招聘到合适的人才也具有一定的难度。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员工培训与职业发展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随着行业的快速发展和技术的不断更新，员工需要不断学习和提升自己的能力，以适应新的教学模式和市场需求。然而，许多教育培训机构在员工培训和职业发展方面投入不足。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绩效管理与激励机制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教育培训行业的绩效管理往往难以量化，同时缺乏有效的激励机制来激发员工的工作积极性和创造力。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员工管理面临的挑战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108" r="11108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随着远程办公和在线教育的普及，教育培训行业的员工越来越需要灵活的工作安排，如弹性工作时间、远程办公等。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灵活的工作安排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员工希望有更多的职业发展机会和多元化的晋升路径，而不仅仅是传统的职位晋升。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多元化的职业发展路径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在快节奏和高压力的工作环境下，员工心理健康问题日益突出。教育培训机构需要关注员工的心理健康状况，并提供相应的支持和帮助。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关注员工心理健康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2024年行业员工管理新需求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创新案例一：某大型连锁培训机构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该大型连锁培训机构在全国范围内拥有数百家分支机构，提供从K12到成人教育的全方位培训服务。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292" r="12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机构规模与业务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员工总数超过10000人，包括教师、销售、客服、行政等多个岗位，其中教师团队占比最大。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员工数量与结构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员工普遍年轻化，注重个人成长与职业发展；同时，由于工作性质，教师需要不断提升教学技能与知识水平。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员工特点与需求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机构背景与员工概况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建立完善的培训体系，包括新员工入职培训、在职技能提升培训、领导力培训等，帮助员工提升综合素质与职业能力。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激励机制创新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引入绩效考核与奖金制度，根据员工的工作表现与业绩给予相应的奖励，激发员工的工作积极性。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员工关怀与福利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关注员工心理健康，设立心理咨询室，提供心理咨询服务；同时，增加员工福利，如定期体检、节日福利等。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员工管理创新实践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教学质量提高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优秀的教师团队与不断提升的教学技能，使得该机构的教学质量在行业内处于领先地位。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业务增长与品牌影响力扩大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员工的高满意度与优质的教学质量共同推动了业务的快速增长，品牌影响力逐渐扩大。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员工满意度提升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通过激励机制、培训与发展以及员工关怀等多方面的创新实践，员工满意度得到显著提升。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创新成果与影响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创新案例二：某在线教育平台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11" b="2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该在线教育平台专注于K12领域，拥有多年教育资源和教学经验积累，致力于为学生提供个性化、高质量的在线学习体验。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该平台员工以年轻人为主，具备创新思维和敏锐的市场洞察力。同时，员工队伍多元化，包括教育专家、技术开发人员、市场营销人员等。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平台背景与员工特点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人性化的员工福利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该平台注重员工的工作与生活平衡，提供了丰富的员工福利，如健康保险、带薪年假、员工旅游等，以增强员工的归属感和忠诚度。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灵活的工作时间安排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为满足员工多样化的工作需求，该平台实施了弹性工作制，允许员工根据自身情况灵活安排工作时间和地点。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激励性的薪酬体系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该平台设计了具有竞争力的薪酬体系，结合员工绩效和市场行情进行动态调整，以激发员工的工作积极性和创造力。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多元化的职业发展路径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该平台重视员工的职业发展，为员工提供了多元化的晋升渠道和培训机会，鼓励员工在不同领域拓展自己的能力。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员工管理创新策略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https://d.book118.com/817161060021006032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2024-09-04T18:17:47.183</cp:lastPrinted>
  <dcterms:created xsi:type="dcterms:W3CDTF">2024-09-04T10:17:47Z</dcterms:created>
  <dcterms:modified xsi:type="dcterms:W3CDTF">2024-09-04T10:17:49Z</dcterms:modified>
</cp:coreProperties>
</file>