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4F3B3-CA7B-48FC-B31E-6005261E7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7E604-3EC2-4869-A604-5BF6159BA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20407-848E-49DC-8A05-5083CF401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2EDC61-E167-45EF-848E-01F8391C6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CA9DB0-7F2A-45A1-BDAF-A1FBA2D4B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8A64FA-6155-4794-B9C4-761E655A9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733610-D799-4E64-84CC-677129B47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1119FF-00C7-4DF4-8F50-ADCE6B231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5BB348-EF4F-4856-B562-80A2A2B18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FD72A-ED54-47E0-AC6A-C674E414E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D298D-F1F2-468C-BF02-453F3E96D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6106513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2023年供应部年总结及计划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2023年供应部工作总结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2024年供应部工作计划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风险预测与应对策略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2023年供应部工作总结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在2023年度，供应部成功实现了98%的及时供应率，确保了生产线的稳定运行。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供应及时率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通过优化采购渠道和谈判，供应部将原材料成本降低了5%，有效控制了生产成本。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在供应商质量管理方面，供应部与主要供应商建立了质量保证体系，确保原材料质量稳定可靠。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供应部业绩回顾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供应策略及执行情况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多元化供应策略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为降低供应风险，供应部实施了多元化供应策略，与多家供应商建立了合作关系，确保原材料的稳定供应。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集中采购策略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通过集中采购策略，供应部提高了采购规模，增强了与供应商的谈判能力，降低了采购成本。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快速响应策略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针对突发事件和紧急需求，供应部建立了快速响应机制，确保在短时间内解决供应问题。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供应部对主要供应商进行了绩效评估，对表现优秀的供应商给予了奖励和合作机会，对表现不佳的供应商进行了辅导和改进。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供应商绩效评估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为提高供应链的竞争力，供应部投入资源培育具有潜力的中小型供应商，帮助其提升质量管理水平和生产能力。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供应商培育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通过加强与供应商的沟通、交流和合作，供应部建立了良好的供应商关系，提高了整个供应链的协同效应。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供应商关系建设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供应商管理成果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通过对历史采购数据进行分析，供应部找出了成本控制的重点领域，并采取措施进行优化。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采购成本分析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通过实施精益库存管理，供应部减少了原材料和在制品的库存，降低了库存成本和资金占用。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通过优化物流配送路线和方式，供应部降低了物流成本，提高了物流效率。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物流成本降低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成本控制与优化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供应市场分析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供应市场竞争格局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市场竞争激烈，企业间价格战持续，部分领域出现过度竞争现象。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供应市场总体情况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2023年供应市场呈现总体稳定态势，供需关系基本平衡，但区域性、结构性矛盾仍存在。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供应市场新兴领域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新能源、新材料等新兴领域快速发展，成为供应市场新的增长点。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供应市场动态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原材料价格影响因素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国际政治经济形势、国内宏观经济政策、产业政策以及供需关系等是影响原材料价格的主要因素。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未来价格走势预测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预计未来一段时间内，原材料价格仍将保持高位波动，但涨幅将逐渐趋稳。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原材料价格波动情况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2023年原材料价格波动频繁，呈现先抑后扬态势，下半年涨幅明显。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原材料价格走势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绿色低碳、智能化、数字化等成为行业发展趋势，推动供应市场转型升级。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54" r="815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环保政策趋严、技术更新换代加速、市场需求多变等因素给行业带来挑战。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行业面临的挑战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企业应加强技术创新、调整产品结构、拓展应用领域等，以应对行业发展趋势和挑战。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企业应对策略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行业趋势与挑战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2024年供应部工作计划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https://d.book118.com/817161065131006054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2024-09-29T00:36:50.772</cp:lastPrinted>
  <dcterms:created xsi:type="dcterms:W3CDTF">2024-09-28T16:36:50Z</dcterms:created>
  <dcterms:modified xsi:type="dcterms:W3CDTF">2024-09-28T16:36:52Z</dcterms:modified>
</cp:coreProperties>
</file>