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608D7-1E0C-4EB2-AF5E-2CCF6D10C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E357F-E895-43ED-ACFC-7E669AB2C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551F5-A3C9-4883-B5DC-8F0331F27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4DDD4-6C0A-4100-ADF9-3EF8A28DA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418C66-AD76-4BE4-B5AB-6239252A9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596316-6D82-4C46-9BED-27D2BF9C1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9B99DF-9890-4E0F-AEF3-0E8177743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72EB0-BE1B-4BF9-83A5-4BE231C5C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5A856-4ABC-4B65-AC82-57340E8A9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71ECE-9947-4DC6-8F34-6296E5D82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1DA1C-FFA1-4503-B99D-CA0C09283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61112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智慧医院中的智能机器人与服务员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智能机器人技术及应用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服务员角色转变与智能辅助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智慧医院中智能机器人优势分析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智慧医院中智能机器人挑战与对策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随着科技的进步和人工智能技术的广泛应用，智慧医疗已成为医疗行业发展的重要趋势。智能机器人与服务员作为智慧医疗的重要组成部分，对于提高医疗服务质量、效率和患者满意度具有重要意义。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应对医疗资源紧张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当前，全球范围内医疗资源紧张问题日益严重，智能机器人与服务员的引入有助于缓解医护人员的工作压力，优化医疗资源配置，提高医疗服务的可及性和便捷性。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智慧医院具有信息化、智能化、便捷化等特点，能够实现医疗资源的优化配置、提高医疗服务效率和质量、改善患者就医体验等目标。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智慧医院是指运用物联网、大数据、人工智能等先进技术，对医疗服务、医院管理、患者体验等方面进行全方位智能化的医疗机构。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随着科技的不断进步和医疗行业的快速发展，智慧医院将呈现出更加人性化、专业化、高效化的发展趋势，为患者提供更加优质、便捷的医疗服务。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64" r="1606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0" r="25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智能机器人技术及应用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示教再现型机器人，通过人工操作进行示教，能记忆、再现作业的程序和位置信息。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第一代机器人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第二代机器人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第三代机器人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带感觉的机器人，获得如力觉、触觉、视觉、听觉等，对外部环境有感知能力。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智能机器人，具有类似于人的智能，能进行学习、推理、决策等智能活动。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包括深度学习、自然语言处理、计算机视觉等技术，使机器人具备感知、理解和决策能力。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提供硬件抽象、设备驱动、库函数等，方便开发者快速构建机器人应用。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机器人操作系统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通过各类传感器，如摄像头、激光雷达等，获取环境信息，为机器人的自主导航和交互提供数据支持。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智能机器人核心技术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智能机器人能够在医院内自主导航，避开障碍物，并准确定位到指定位置。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自主导航与定位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通过自然语言处理等技术，智能机器人可以与患者、医护人员等进行自然流畅的交互，提供咨询、导诊等服务。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人机交互与服务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智能机器人可以协助医护人员进行一些简单的医疗操作，如送药、测量生命体征等。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医疗辅助操作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智能机器人可以收集患者的医疗数据，进行分析和处理，为医生提供诊断依据和治疗建议。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智能机器人在智慧医院中的应用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服务员角色转变与智能辅助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传统服务员是医院服务的主要提供者，负责接待患者、解答疑问、提供指导等。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他们将医院的信息、规定和流程传递给患者和家属，确保他们获得必要的帮助。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在与患者和家属的沟通中，传统服务员还提供情感支持，缓解他们的焦虑和压力。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传统服务员角色定位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智能机器人可以承担部分接待、咨询和导航工作，减轻服务员的工作负担，提高工作效率。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工作效率提升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智能机器人提供24小时不间断服务，且服务标准统一、准确，有助于改善服务质量。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服务质量改善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随着智能机器人的应用，部分服务员的工作可能被替代，从而降低医院的人力成本。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人力成本降低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智能辅助对服务员工作影响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服务员与智能机器人相互配合，共同为患者和家属提供优质服务。例如，智能机器人负责接待和初步咨询，而服务员则负责解答复杂问题和提供个性化服务。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通过智慧医院的信息系统，服务员和智能机器人可以实时共享信息，确保患者和家属获得一致、准确的服务。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医院定期对服务员进行智能机器人相关知识和技能的培训，提高他们的综合素质和服务能力。同时，服务员也负责指导患者和家属如何正确使用智能机器人。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服务员与智能机器人协同工作模式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https://d.book118.com/817161112135006033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2024-09-07T07:19:08.721</cp:lastPrinted>
  <dcterms:created xsi:type="dcterms:W3CDTF">2024-09-06T23:19:08Z</dcterms:created>
  <dcterms:modified xsi:type="dcterms:W3CDTF">2024-09-06T23:19:10Z</dcterms:modified>
</cp:coreProperties>
</file>