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D072C-D9DC-4D3F-8BB5-B4F8A248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694C-E6E8-4F63-8610-3D13F221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B940C-D6AA-4C7C-97C6-248B2A0E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6BCBC-88C6-4DA6-8604-3B46BBB2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C8B81-497E-46FE-9A8D-392AB7AE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3403E-2127-4F81-9908-1AEE03968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95D3CF-3AA5-442C-9302-3AC120F45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4B0DA-0AB5-4EA0-A670-8850EB0A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010AB-8E28-4E46-B3FA-83349221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9EA5-36A6-4F95-98BE-77BF1303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ACD05-176B-4B0F-A68C-B545C649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113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痫抢救护理PPT\n## 1.子痫的基本概念与病因\n### 1.1子痫的定义与分类\n### 1.2子痫的发病原因及危险因素\n### 1.3子痫对母婴的影响\n## 2.子痫的临床表现与诊断\n### 2.1子痫的临床症状与体征\n### 2.2子痫的诊断标准与鉴别诊断\n### 2.3子痫的辅助检查与诊断方法\n## 3.子痫的抢救护理原则与方法\n### 3.1子痫抢救的紧急处理与护理措施\n### 3.2子痫患者的病情观察与评估\n### 3.3子痫抢救的护理配合与团队协作\n## 4.子痫的预防与健康教育\n### 4.1子痫的预防措施与生活方式指导\n### 4.2子痫患者的健康教育与健康促进\n### 4.3子痫患者的心理护理与支持\n## 5.子痫抢救护理的案例分析\n### 5.1子痫抢救护理的成功案例分析\n### 5.2子痫抢救护理的失败案例分析\n### 5.3子痫抢救护理的教训与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子痫抢救护理PPT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子痫的基本概念与病因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子痫是妊娠期高血压疾病的一种严重并发症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以全身小动脉痉挛为基本病理改变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表现为抽搐、昏迷、头痛、呕吐等症状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子痫前期：轻度子痫前期和重度子痫前期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子痫：轻度子痫和重度子痫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迟发型子痫：分娩后48小时内发生的子痫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遗传因素：有家族史的患者更容易发病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免疫因素：母体免疫系统异常导致血管痉挛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代谢因素：糖尿病、高血压等代谢疾病患者容易发病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血液因素：血液黏稠度高、血流动力学异常等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初产妇：年龄小、产次少的初产妇更容易发病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多胎妊娠：多胎妊娠导致子宫过度膨胀，加重高血压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羊水过多：羊水过多导致子宫压力增加，诱发子痫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妊娠期高血压疾病：患有妊娠期高血压疾病的患者更容易发生子痫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对母亲的影响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高血压：子痫可导致母亲高血压，加重心脏负担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肝肾损害：子痫可引起肝肾功能损害，影响母亲健康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凝血功能障碍：子痫可导致凝血功能障碍，增加产时出血风险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胎儿宫内发育受限：子痫导致子宫供血不足，影响胎儿发育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胎儿窘迫：子痫可导致胎儿缺氧，发生窘迫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胎儿死亡：子痫严重时可导致胎儿死亡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子痫的临床表现与诊断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癫痫发作：子痫患者最常见的症状为癫痫发作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昏迷：子痫发作时可出现昏迷，持续时间不等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头痛：子痫患者可出现剧烈头痛，恶心、呕吐等症状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眼花：子痫患者可出现眼前金星、黑蒙等症状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高血压：子痫患者血压升高，收缩压≥160mmHg，舒张压≥110mmHg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蛋白尿：子痫患者可出现蛋白尿，尿蛋白定量≥300mg/24h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水肿：子痫患者可出现水肿，尤以双下肢水肿明显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血压升高：收缩压≥160mmHg，舒张压≥110mmHg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蛋白尿：尿蛋白定量≥300mg/24h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眼底水肿：眼底视网膜小动脉痉挛，水肿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子痫与癫痫：子痫的癫痫发作与癫痫相似，但子痫有高血压、蛋白尿等症状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子痫与脑血管意外：子痫的头痛、昏迷等症状与脑血管意外相似，但子痫有高血压、蛋白尿等症状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子痫与肾炎：子痫的水肿、蛋白尿等症状与肾炎相似，但子痫有高血压、眼底水肿等症状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血液检查：检查血常规、肝肾功能、凝血功能等指标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尿液检查：检查尿常规、尿蛋白定量等指标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心电图：检查心电图，了解心脏功能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眼底检查：检查眼底视网膜小动脉，了解眼底病变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结合辅助检查结果进行确诊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与其他疾病进行鉴别诊断，排除其他疾病的可能性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子痫的抢救护理原则与方法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紧急处理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保持呼吸道通畅：确保患者呼吸道通畅，防止窒息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卧床休息：患者平卧，头部偏向一侧，防止呕吐物误吸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降低血压：使用降压药物，如硫酸镁、硝苯地平等，降低血压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镇静解痉：使用镇静解痉药物，如地西泮、苯巴比妥等，控制抽搐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观察病情：密切观察患者的生命体征、抽搐、昏迷等症状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保持环境安静：减少外界刺激，保持环境安静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做好安全防护：使用床栏、约束带等，防止患者受伤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保持呼吸道通畅：定期吸痰，保持呼吸道通畅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子痫抢救的紧急处理与护理措施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https://d.book118.com/817161131152006043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子痫抢救护理PPT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2024-09-17T21:14:12.215</cp:lastPrinted>
  <dcterms:created xsi:type="dcterms:W3CDTF">2024-09-17T13:14:12Z</dcterms:created>
  <dcterms:modified xsi:type="dcterms:W3CDTF">2024-09-17T13:14:14Z</dcterms:modified>
</cp:coreProperties>
</file>