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5923E-AAD0-4097-BDDE-EDC5FAF2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866EA-AED8-498E-9EE3-451C3FAA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FF4D1-056B-43AB-9742-9A5A964E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AB0F7-60A6-4E97-B95F-D35C4D0B4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15311-AF36-4692-8DFD-299F8FDF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80D0B-DB5A-444C-A0FC-D6F95F8A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3299E-6114-4D0A-AA53-67F7D767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C0B20-5737-47F5-90B6-39161E55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DCE86-A304-4424-A55F-E38227C6D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849BB-E0BD-4173-B639-BC954A09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93767-D6FC-4B0A-8793-8AB3A8DC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200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百雀羚营销现状研究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百雀羚市场定位与目标客户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百雀羚市场竞争态势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百雀羚未来营销战略规划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百雀羚简介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百雀羚创立于1931年，是国内历史悠久的著名化妆品品牌。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百雀羚经历了多次变革和发展，不断创新和拓展产品线，逐渐成为国内领先的化妆品企业之一。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产品线与品牌形象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百雀羚拥有丰富的产品线，覆盖了护肤、彩妆、护发等多个领域，满足了不同消费者的需求。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百雀羚以天然、草本、健康的品牌形象为主打，强调产品的天然成分和功效，深受消费者喜爱。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百雀羚市场定位与目标客户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9" b="3359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百雀羚定位于中低端市场，主打草本护肤产品，强调天然、安全、有效的护肤理念。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百雀羚注重品牌形象，强调传承中华草本文化，打造具有民族特色的护肤品牌。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百雀羚的产品线涵盖了从基础护肤到特殊护理的多个领域，满足不同消费者的需求。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百雀羚的目标客户主要定位在25-45岁的女性，这部分人群注重护肤保养，对天然、安全的护肤品有较高的需求。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目标客户具有一定的购买力，但价格敏感度较高，因此百雀羚的产品定价需充分考虑这部分人群的消费能力。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目标客户主要分布在城市及周边地区，对品牌有一定的认知度和忠诚度。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客户期望百雀羚能够持续推出新产品，满足不同肌肤需求，并希望百雀羚能够加强产品研发，提高产品质量和效果。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客户对百雀羚品牌的期望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客户希望百雀羚能够保持品牌的独特性和民族特色，同时加强品牌宣传和推广，提高品牌知名度和美誉度。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客户希望百雀羚产品能够天然、安全、有效地解决肌肤问题，如干燥、暗沉、痘痘等。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客户需求与期望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百雀羚致力于打造天然、温和、高效护肤产品，满足消费者对自然、健康和品质的追求。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百雀羚不断推出新产品，融入现代科技和东方草本精华，提升产品效果和用户体验。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百雀羚严格把控产品质量，确保产品的安全、有效性，赢得消费者信赖。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价格与价值匹配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根据市场变化和竞争态势，百雀羚适时调整价格，保持竞争优势和市场份额。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百雀羚注重产品品质和价值，力求使价格与价值相匹配，提升消费者满意度。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百雀羚根据产品定位和目标消费群体，制定合理的价格策略，确保产品性价比。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百雀羚积极布局线上渠道，包括官方网站、电商平台等，方便消费者购买。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百雀羚拓展线下渠道，进入商场、超市等零售终端，提升品牌曝光度和知名度。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百雀羚注重线上线下的渠道整合，实现线上线下相互引流，提升销售效果。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https://d.book118.com/817162003011006044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2024-09-18T03:49:28.912</cp:lastPrinted>
  <dcterms:created xsi:type="dcterms:W3CDTF">2024-09-17T19:49:28Z</dcterms:created>
  <dcterms:modified xsi:type="dcterms:W3CDTF">2024-09-17T19:49:30Z</dcterms:modified>
</cp:coreProperties>
</file>