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2EAE8A-DAFA-4629-8721-615C12872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F99BE1-E0E1-4E82-9C45-49D490BE6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F5CD0C-9E01-4838-9DDB-6CE6710EF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9A0106-79CF-4086-8464-262A054BE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0FE7CA-122D-4F30-861F-8219494B51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50603C-6A7B-4CDA-B1D3-19F91AFD3C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3D08FB-4035-4383-9F37-5825EB4320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883773-7E0B-404C-AFD3-85791D0952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41B0D5-47AB-4951-8B0D-209B047DA7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19667E-54AD-4DA4-A8C9-61AEE36CB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A9DADC-41B2-4121-826E-C3DF39D64C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16205204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职业理想和职业道德</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1500">
              <a:solidFill>
                <a:srgbClr val="FFFFFF">
                  <a:alpha val="100000"/>
                </a:srgbClr>
              </a:solidFill>
              <a:latin typeface="Arial"/>
              <a:ea typeface="Arial"/>
              <a:cs typeface="Arial"/>
            </a:endParaRP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职业理想概述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职业道德概述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职业理想与职业道德的关系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如何树立正确的职业理想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如何培养良好的职业道德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职业理想与职业道德的实践应用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职业理想概述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它包括了对职业的认知、对职业价值的理解以及对职业成就的追求。</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职业理想具有个性化、时代性和社会性等特点，是个人职业发展的重要驱动力。</a:t>
            </a:r>
          </a:p>
        </p:txBody>
      </p:sp>
      <p:pic>
        <p:nvPicPr>
          <p:cNvPr id="7" name="Picture 7"/>
          <p:cNvPicPr>
            <a:picLocks noChangeAspect="1"/>
          </p:cNvPicPr>
          <p:nvPr/>
        </p:nvPicPr>
        <p:blipFill>
          <a:blip r:embed="rId2"/>
          <a:srcRect t="673" b="67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92" r="159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5786" r="578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职业理想是指个人在职业生涯中所追求和向往的职业目标和职业境界。</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职业理想的定义与内涵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动力作用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职业理想能够激发个人的积极性和创造力，促使个人不断努力学习、提升自己的职业素养和技能水平。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调节作用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职业理想可以帮助个人在职业生涯中遇到挫折和困难时，保持乐观的心态和积极的行动，不断调整自己的职业规划和目标。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导向作用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职业理想为个人的职业发展提供了明确的方向和目标，有助于个人在职业生涯中保持清晰的思路和坚定的信念。</a:t>
            </a:r>
          </a:p>
        </p:txBody>
      </p:sp>
      <p:pic>
        <p:nvPicPr>
          <p:cNvPr id="10" name="Picture 10"/>
          <p:cNvPicPr>
            <a:picLocks noChangeAspect="1"/>
          </p:cNvPicPr>
          <p:nvPr/>
        </p:nvPicPr>
        <p:blipFill>
          <a:blip r:embed="rId2"/>
          <a:srcRect l="13292" r="132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职业理想的重要性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发展阶段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职业理想的发展通常经历萌芽、形成、确立和追求等阶段，每个阶段都有其特定的特点和任务。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形成因素</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职业理想的形成受到家庭、学校、社会等多种因素的影响，其中家庭教育、学校教育和社会环境等起着至关重要的作用。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实现途径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实现职业理想需要个人在职业生涯规划、职业素养提升、职业技能培养等方面付出努力，同时还需要社会、组织和家庭的支持和帮助。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职业理想的形成与发展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职业道德概述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职业道德的定义与内涵</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职业道德是指从事一定职业的人在职业生活中应当遵循的具有职业特征的道德要求和行为准则。</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职业道德的内涵包括职业观念、职业情感、职业理想、职业技能、职业良心和职业作风等方面。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50" r="13250"/>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职业道德是社会道德体系的重要组成部分，它对于维护职业声誉、促进行业发展、提高社会道德水平具有重要意义。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职业道德是职业人员的基本素质之一，它对于提高职业人员的个人修养和职业素质具有重要作用。</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职业道德是企业文化建设的重要内容，它对于培养企业精神、塑造企业形象、提高企业竞争力具有重要作用。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同时，随着全球化进程的加速和信息技术的发展，职业道德也面临着新的挑战和机遇。跨国企业、网络经济等新兴领域对于职业道德的要求也在不断地变化和更新。</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职业道德具有悠久的历史渊源，早在古代社会，人们就开始关注职业活动中的道德问题，并提出了相应的道德要求和行为规范。</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随着社会的发展和进步，职业道德的内涵和要求也在不断地发展和完善。现代社会对于职业道德的要求更加严格和具体，涉及到职业责任、职业纪律、职业良心等多个方面。</a:t>
            </a:r>
          </a:p>
        </p:txBody>
      </p:sp>
      <p:pic>
        <p:nvPicPr>
          <p:cNvPr id="12" name="Picture 12"/>
          <p:cNvPicPr>
            <a:picLocks noChangeAspect="1"/>
          </p:cNvPicPr>
          <p:nvPr/>
        </p:nvPicPr>
        <p:blipFill>
          <a:blip r:embed="rId2"/>
          <a:srcRect t="16609" b="16609"/>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227" b="227"/>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3999" b="3999"/>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职业理想与职业道德的关系</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716" b="57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职业理想体现了个人对职业的价值追求，正确的职业理想有助于引导个人形成积极向上的职业价值观，从而在工作中秉持高尚的职业道德。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职业理想可以激发个人的职业道德行为，使个人在工作中自觉遵守职业道德规范，积极履行职业责任，为实现职业理想而努力奋斗。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职业理想对职业道德的引领作用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激发职业道德行为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确立正确的职业价值观</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职业道德为职业理想的实现提供了必要的道德保障。遵守职业道德规范有助于维护职业声誉和形象，为个人职业理想的实现创造良好的社会环境。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提供道德保障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良好的职业道德有助于个人在职场中建立良好的人际关系，获得更多的职业发展机会和资源，从而为实现职业理想奠定坚实基础。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促进职业发展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职业道德对职业理想的支撑作用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https://d.book118.com/817162052042006050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2024-09-22T18:40:13.247</cp:lastPrinted>
  <dcterms:created xsi:type="dcterms:W3CDTF">2024-09-22T10:40:13Z</dcterms:created>
  <dcterms:modified xsi:type="dcterms:W3CDTF">2024-09-22T10:40:15Z</dcterms:modified>
</cp:coreProperties>
</file>