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7FCC39-36EC-4F13-8783-4CD889501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4AB85-1358-471C-A6A9-1246CB027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01F0A0-950F-4616-92B3-ED29557FA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E1C281-3C9C-41C9-B9C4-2BA9BB8DA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A97F89-D0F7-4160-B086-2D76EB7F35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28DBBC-36AB-4458-83FA-7DE52AC732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5E99C1-3FFB-446E-AB9B-B550E38CDA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BD9217-72DD-4916-8817-88D8F21BF8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D90A5F-D97A-4000-A041-444CB9879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27D786-EB40-4D7C-908F-805EA0406D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D3791D-79BE-43DE-B10D-6AD03B66A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6310303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文化工作年度总结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文化活动开展情况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文化成果展示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工作亮点与不足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下一年度工作计划</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对过去一年的文化工作进行全面总结，分析成果与不足，为未来工作提供参考和借鉴。</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随着社会经济的发展和人民生活水平的提高，文化工作在社会发展中的地位和作用日益凸显，需要不断总结经验，推动文化事业的发展。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组织开展了多项文化活动，包括文艺演出、展览、讲座等，丰富了群众的文化生活。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工作内容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417" r="16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工作重点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333" r="16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工作难点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加强文化基础设施建设，提高公共文化服务水平，推动文化产业的发展。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如何更好地满足人民群众日益增长的文化需求，如何推动文化创新和文化产业的转型升级。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文化活动开展情况</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包括音乐会、戏剧、舞蹈等表演形式，旨在展示各种艺术才华和经典作品。</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文艺演出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展览展示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文化讲座与论坛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创意市集与手工艺品展销</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涵盖美术、摄影、文物等多种类型，旨在传播历史文化、艺术美学和现代创意。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涉及文学、历史、哲学、艺术等多个领域，旨在提高公众的文化素养和拓展知识视野。</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展示传统手工艺和现代创意产品，促进文化创意产业的交流与发展。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活动种类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本年度共策划和举办了100余场文化活动，吸引了超过50万名观众参与其中。</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其中，文艺演出共计30场，观众人数达到20万人次；展览展示活动共计40场，观众人数达到15万人次；文化讲座与论坛共计20场，观众人数达到8万人次；创意市集与手工艺品展销共计15场，观众人数达到7万人次。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活动数量与参与人数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通过调查问卷、观众反馈和媒体报道等多种方式，对各项文化活动的效果进行了评估。</a:t>
            </a:r>
          </a:p>
        </p:txBody>
      </p:sp>
      <p:pic>
        <p:nvPicPr>
          <p:cNvPr id="4" name="Picture 4"/>
          <p:cNvPicPr>
            <a:picLocks noChangeAspect="1"/>
          </p:cNvPicPr>
          <p:nvPr/>
        </p:nvPicPr>
        <p:blipFill>
          <a:blip r:embed="rId2"/>
          <a:srcRect l="16667" r="16667"/>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t="12500" b="12500"/>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其中，文艺演出和展览展示活动受到了广泛的赞誉和好评，文化讲座与论坛也得到了不少专家和学者的肯定。</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总体而言，本年度的文化活动取得了良好的社会反响和口碑，观众满意度较高。</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创意市集与手工艺品展销活动在促进文化创意产业发展方面也取得了显著成效。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活动效果评估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文化成果展示</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100" b="26100"/>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rgbClr val="404040">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FFFEFE">
                    <a:alpha val="100000"/>
                  </a:srgbClr>
                </a:solidFill>
                <a:latin typeface="Microsoft Yahei"/>
                <a:ea typeface="Microsoft Yahei"/>
                <a:cs typeface="Microsoft Yahei"/>
              </a:rPr>
              <a:t>在数量与质量方面，本年度文化工作取得了显著成果。</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总结词</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9542" r="19542"/>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21875" r="21875"/>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2500" r="12500"/>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500">
                <a:solidFill>
                  <a:schemeClr val="dk1">
                    <a:alpha val="100000"/>
                  </a:schemeClr>
                </a:solidFill>
                <a:latin typeface="Microsoft Yahei"/>
                <a:ea typeface="Microsoft Yahei"/>
                <a:cs typeface="Microsoft Yahei"/>
              </a:rPr>
              <a:t>本年度共推出文化产品数量达到100余种，比去年同期增长了20%，其中高质量的文化产品占比超过70%。这些文化产品涵盖了文学、艺术、影视等多个领域，满足了不同年龄和层次消费者的需求。</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详细描述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https://d.book118.com/817163103035006051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2024-09-24T04:24:47.582</cp:lastPrinted>
  <dcterms:created xsi:type="dcterms:W3CDTF">2024-09-23T20:24:47Z</dcterms:created>
  <dcterms:modified xsi:type="dcterms:W3CDTF">2024-09-23T20:24:49Z</dcterms:modified>
</cp:coreProperties>
</file>