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F4E9C7-26BA-44D4-84A6-5F156955C8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F8A443-F284-44EA-8749-61B6FE7F33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DEAB21-8BD9-4FD0-A103-C0BD97BEE6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5904AE-90AF-44BD-96DA-4B5F96A57A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858659-61AB-4A3F-91B9-CA6752B1B9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A7A1E2-7502-4ADE-8944-51F1EE25A5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A38D8B-A348-4D61-96AD-5FC90D9051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533D85-773F-4248-A6EE-82741048AD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8740B1-C34F-4AE9-A0C9-853303D13E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D4D3EE-7472-4B69-851A-33031AC0F5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B3FDCA-FFD4-4D7A-B79F-2461238BEF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7164024124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如何做好活动步骤分解课件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活动步骤分解的基本原则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活动步骤分解的实践方法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活动步骤分解课件制作要点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活动步骤分解课件的应用与评估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00" r="1700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指导参与者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标准化流程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传承经验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通过详细的活动步骤分解，指导参与者顺利完成活动，提高活动执行效率。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确保活动按照既定流程进行，减少因流程不清而产生的混乱和失误。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将活动组织者的经验通过课件形式传承给参与者，提升参与者的组织能力和实践经验。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活动步骤分解课件的目的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活动步骤分解课件的应用场景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用于指导企业员工组织、参与各类活动，提高工作效率和团队协作。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通过课件传授公益活动组织经验，提高公益活动的社会影响力和参与度。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将活动步骤分解课件应用于学校实践教学中，提升学生的实践能力和综合素质。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企业内部培训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社会公益活动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学校实践教学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50833" y="1607909"/>
            <a:ext cx="2035112" cy="2035112"/>
            <a:chOff x="1150833" y="160790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150833" y="1607909"/>
              <a:ext cx="2035112" cy="2035112"/>
            </a:xfrm>
            <a:prstGeom prst="ellipse">
              <a:avLst/>
            </a:prstGeom>
            <a:ln w="12700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37858" y="230780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784686" y="1607814"/>
            <a:ext cx="2035112" cy="2035112"/>
            <a:chOff x="3784686" y="1607814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784686" y="1607814"/>
              <a:ext cx="2035112" cy="2035112"/>
            </a:xfrm>
            <a:prstGeom prst="ellipse">
              <a:avLst/>
            </a:prstGeom>
            <a:ln w="12700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03157" y="2261800"/>
            <a:ext cx="595503" cy="1060133"/>
            <a:chOff x="4503157" y="226180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03157" y="226180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675749" y="2077968"/>
            <a:ext cx="261747" cy="541878"/>
            <a:chOff x="4675749" y="2077968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13195" y="2421154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886919" y="2277231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13195" y="2353336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896444" y="2353336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63678" y="2148739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876822" y="221474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679845" y="2421154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12611" y="221474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686989" y="2353336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769094" y="2077968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13195" y="2077968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3664" y="212492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29280" y="2148739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698324" y="2277231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3195" y="248192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35185" y="2277231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756617" y="2148739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28042" y="2353336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13195" y="2277231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13195" y="2148739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13195" y="221474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46520" y="221474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19755" y="254974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3946" y="2421154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20898" y="248192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675749" y="248192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07778" y="248192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3587" y="2421154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752426" y="213330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847104" y="213330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00051" y="213330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39376" y="219807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859582" y="219807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00051" y="219807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29280" y="226180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870821" y="226180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00051" y="226180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19755" y="233790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881013" y="233790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00051" y="233790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12611" y="240572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888062" y="240572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00051" y="240572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09658" y="246639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893491" y="246639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00051" y="246639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06706" y="253421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896444" y="253421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00051" y="253421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00051" y="260441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26064" y="1607814"/>
            <a:ext cx="2035112" cy="2035112"/>
            <a:chOff x="6426064" y="1607814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26064" y="1607814"/>
              <a:ext cx="2035112" cy="2035112"/>
            </a:xfrm>
            <a:prstGeom prst="ellipse">
              <a:avLst/>
            </a:prstGeom>
            <a:ln w="12700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27579" y="2209032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050487" y="1607909"/>
            <a:ext cx="2035112" cy="2035112"/>
            <a:chOff x="9050487" y="160790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050487" y="1607909"/>
              <a:ext cx="2035112" cy="2035112"/>
            </a:xfrm>
            <a:prstGeom prst="ellipse">
              <a:avLst/>
            </a:prstGeom>
            <a:ln w="12700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497590" y="245077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07862" y="2998750"/>
            <a:ext cx="653320" cy="651796"/>
            <a:chOff x="1007862" y="2998750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07862" y="2998750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42096" y="2998750"/>
            <a:ext cx="653320" cy="651796"/>
            <a:chOff x="3642096" y="2998750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42096" y="2998750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283760" y="2998750"/>
            <a:ext cx="653320" cy="651796"/>
            <a:chOff x="6283760" y="2998750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283760" y="2998750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08945" y="2998750"/>
            <a:ext cx="651796" cy="651796"/>
            <a:chOff x="8908945" y="2998750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08945" y="2998750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04945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39179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180842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05265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6257058" y="40063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$item1_c系统学习法：按照课件的章节顺序逐步学习，掌握每个步骤的具体内容和要求。</a:t>
            </a:r>
          </a:p>
        </p:txBody>
      </p:sp>
      <p:grpSp>
        <p:nvGrpSpPr>
          <p:cNvPr id="79" name="Group 7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0" name="AutoShape 8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TextBox 10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课件的学习方法</a:t>
              </a:r>
            </a:p>
          </p:txBody>
        </p:sp>
      </p:grpSp>
      <p:sp>
        <p:nvSpPr>
          <p:cNvPr id="101" name="TextBox 101"/>
          <p:cNvSpPr txBox="1"/>
          <p:nvPr/>
        </p:nvSpPr>
        <p:spPr>
          <a:xfrm>
            <a:off x="3600742" y="40063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$item1_c系统学习法：按照课件的章节顺序逐步学习，掌握每个步骤的具体内容和要求。</a:t>
            </a:r>
          </a:p>
        </p:txBody>
      </p:sp>
      <p:sp>
        <p:nvSpPr>
          <p:cNvPr id="102" name="TextBox 102"/>
          <p:cNvSpPr txBox="1"/>
          <p:nvPr/>
        </p:nvSpPr>
        <p:spPr>
          <a:xfrm>
            <a:off x="944426" y="40063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$item1_c系统学习法：按照课件的章节顺序逐步学习，掌握每个步骤的具体内容和要求。</a:t>
            </a:r>
          </a:p>
        </p:txBody>
      </p:sp>
      <p:sp>
        <p:nvSpPr>
          <p:cNvPr id="103" name="TextBox 103"/>
          <p:cNvSpPr txBox="1"/>
          <p:nvPr/>
        </p:nvSpPr>
        <p:spPr>
          <a:xfrm>
            <a:off x="8913375" y="40063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系统学习法：按照课件的章节顺序逐步学习，掌握每个步骤的具体内容和要求。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活动步骤分解的基本原则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确定活动的核心目标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目标具备可衡量性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明确活动目标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在分解活动步骤之前，首先要明确活动的核心目标，确保所有步骤都围绕这个目标展开。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目标需要具体、明确，可以量化衡量，以便于在分解步骤时明确每个步骤的目标和产出。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将活动分解为若干小步骤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将整体活动细化为一系列小步骤，确保每个步骤都是具体、明确的行动项。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步骤之间具备逻辑关联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确保分解后的步骤之间具备逻辑关联，前一个步骤的输出能够作为下一个步骤的输入，形成完整的活动流程。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0796" r="1079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细化活动步骤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517739"/>
            <a:ext cx="3771900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明确所需资源：分析每个步骤所需的资源，包括人力、物力、财力等，确保资源分配能够满足活动需求。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517739"/>
            <a:ext cx="3771900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资源分配与活动目标相匹配：根据活动目标和步骤的重要性，合理分配资源，确保关键步骤能够得到足够的资源支持。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404488"/>
            <a:ext cx="3771900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优化资源利用：在资源分配过程中，要优化资源利用，避免浪费和冗余，提高资源使用效率。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404488"/>
            <a:ext cx="3771900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以上三个基本原则，可以将活动步骤进行有效的分解，并为课件制作提供清晰、具体的指导。在实际操作中，还需要结合具体活动的特点和需求，灵活调整分解方法和资源分配策略，确保课件的实用性和针对性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合理分配资源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https://d.book118.com/817164024124006025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2024-08-30T08:18:40.996</cp:lastPrinted>
  <dcterms:created xsi:type="dcterms:W3CDTF">2024-08-30T00:18:41Z</dcterms:created>
  <dcterms:modified xsi:type="dcterms:W3CDTF">2024-08-30T00:18:42Z</dcterms:modified>
</cp:coreProperties>
</file>