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3BB4D-5CAF-46F6-BCA9-2750D167F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FD606-296B-4CC5-A297-7152F439E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5E89-F5A4-49CC-91A4-B54A67FA7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BEABB-3514-49D1-87CA-AE33B680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366B7-601C-4E6C-89C6-E15E4FD7F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ADB0F-5234-4B8F-9D36-9C58DDEA2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BCE84-F4B0-4C46-85C2-3F417DD6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45840-99A1-423D-B511-8FB3950DB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D1F64-7521-4AB0-86C6-89CA4032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29955-9C31-4684-AB65-6589D8FE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5E020-6C5B-4232-BCFD-1650224A7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501603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疫情期间心理健康主题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特殊群体的心理健康关注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疫情期间的心理援助资源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自2020年以来，新冠病毒在全球范围内迅速传播，导致人们的生活和工作方式发生了巨大变化。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全球疫情爆发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疫情给人们带来了焦虑、抑郁、孤独等心理问题，这些问题在很大程度上影响了人们的身心健康和生活质量。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心理健康问题凸显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探讨疫情期间如何维护和提升心理健康，提供有效的心理支持和干预措施。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帮助人们更好地应对疫情带来的心理压力，提高生活质量，促进身心健康。同时，也有助于推动心理健康领域的科学研究和发展。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疫情对心理健康的影响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焦虑和压力是常见的心理反应，但过度的焦虑和压力可能会影响身心健康。因此，人们应该学会放松自己，通过深呼吸、冥想、瑜伽等方式缓解压力。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疫情期间，人们普遍面临焦虑和压力，对未来的不确定性以及健康安全的担忧可能导致持续的心理压力。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随着疫情的蔓延，人们的生活和工作都受到了严重影响，许多人面临失业、经济困难、社交隔离等困境，这些因素都增加了焦虑和压力的程度。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疫情期间，人们需要关注自己的情绪变化，及时调整心态，采取积极的应对措施。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疫情期间，长时间的隔离和社交限制可能导致人们感到孤独和抑郁，对生活失去兴趣。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社交隔离使人们失去了与他人的联系和互动，缺乏情感支持可能会引发抑郁和孤独感。此外，疫情限制了人们的出行和娱乐活动，减少了生活的乐趣和满足感。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对于抑郁和孤独感，人们需要积极寻求支持和帮助，保持与他人的联系，同时寻找适合自己的娱乐方式。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与亲朋好友保持联系，通过电话、视频聊天等方式交流情感。此外，可以尝试新的娱乐方式，如阅读、写作、绘画等，以丰富自己的生活。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抑郁和孤独感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疫情期间，由于焦虑、压力、抑郁和孤独感等因素，许多人出现了睡眠问题。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改善睡眠质量对于缓解心理压力和提高免疫力具有重要意义。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建立规律的睡眠时间，避免在晚上使用电子设备。创造一个安静、舒适的睡眠环境，通过冥想、瑜伽等方式放松身心。此外，避免在睡前饮用含咖啡因或糖分等刺激性物质的饮料。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睡眠问题包括失眠、睡眠质量差、睡眠时间不规律等。这些问题可能导致疲劳、注意力不集中、情绪波动等负面影响。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总结词：面对疫情带来的挑战和压力，人们需要增强心理韧性，以更好地应对困难和挫折。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详细描述：心理韧性是指个体在面对逆境、压力或挑战时所表现出来的适应能力和恢复力。通过培养积极的心态、自我调节能力、解决问题的能力等，可以提高心理韧性。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总结词：增强心理韧性的方法包括积极面对问题、寻求支持、保持乐观态度、培养兴趣爱好等。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积极面对问题意味着不逃避困难，而是采取积极的行动来解决问题。寻求支持可以帮助缓解心理压力，亲朋好友的支持和鼓励可以带来正能量和信心。保持乐观态度有助于看到问题的积极面，增强克服困难的信心。培养兴趣爱好可以丰富生活，提供精神寄托和满足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心理健康的维护与提升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认识到疫情是暂时的，积极配合各项防控措施，保持乐观的心态。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积极面对疫情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通过阅读、音乐、艺术等方式培养自己的正面情绪，增强心理韧性。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培养正面情绪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时常对自己进行积极的肯定和激励，增强自信心和自我价值感。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自我激励与肯定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建立社会支持网络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保持与家人和朋友的联系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通过电话、视频等方式保持联系，分享彼此的感受和经历。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利用线上社交平台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加入线上社群，与志同道合的人交流，分享彼此的经验和心得。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寻求专业心理支持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如有需要，可寻求心理咨询师或心理医生的帮助，获得专业的心理支持。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https://d.book118.com/817165016030006053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2024-09-26T23:26:58.509</cp:lastPrinted>
  <dcterms:created xsi:type="dcterms:W3CDTF">2024-09-26T15:26:58Z</dcterms:created>
  <dcterms:modified xsi:type="dcterms:W3CDTF">2024-09-26T15:27:00Z</dcterms:modified>
</cp:coreProperties>
</file>