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8F3F4-DDD5-49DE-BF3C-A2875215D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05D7C-3BBC-463E-B290-4B4677703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FF20A-7B39-48EE-A9FC-933EC947D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05CF4E-38CE-454F-8001-8BEC358BD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0A0F8D-22FD-4B49-BB9A-6CF8BD1A9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8F6F52-A516-4807-9875-689A8A027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9326CA-4772-45C0-A948-D320F1193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AA2807-990B-4D36-9FC1-D756D3468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0DB570-C259-47F3-A41F-1868D8290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E6479-4D61-4EAD-B62D-5FC5BA3B4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8DBD9-7247-4477-B0A3-FE9A7839D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6611006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卧床病人护理指南\n## 1.卧床病人的基本护理需求\n### 1.1了解卧床病人的生活需求和心理需求\n### 1.2评估病人的生命体征和病情变化\n### 1.3制定个性化的护理计划\n## 2.卧床病人的日常生活护理\n### 2.1保持病人床单的清洁和干燥\n### 2.2协助病人进行日常生活活动\n### 2.3预防压疮和肺部感染的发生\n## 3.卧床病人的营养支持\n### 3.1评估病人的营养状况和饮食需求\n### 3.2制定合理的饮食计划和营养补充方案\n### 3.3监测病人的营养摄入和身体状况\n## 4.卧床病人的康复训练与指导\n### 4.1协助病人进行康复训练\n### 4.2指导病人进行正确的体位变换\n### 4.3鼓励病人进行日常生活功能的锻炼\n## 5.卧床病人的心理护理与沟通\n### 5.1关注病人的心理状态和情绪变化\n### 5.2与病人建立良好的沟通渠道\n### 5.3提供心理支持和鼓励，增强病人的信心\n## 6.卧床病人的家庭护理与指导\n### 6.1为家属提供护理知识和技能培训\n### 6.2指导家属正确照顾卧床病人\n### 6.3建立良好的家庭支持系统，减轻病人的心理负担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卧床病人护理指南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卧床病人的基本护理需求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了解病人的生活需求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了解病人的饮食习惯和口味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了解病人的睡眠需求和睡眠习惯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了解病人的排泄需求和方式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了解病人的心理需求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了解病人的心理状态和情绪变化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了解病人的兴趣爱好和个性特点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了解病人的家庭和社会支持情况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了解卧床病人的生活需求和心理需求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评估病人的生命体征和病情变化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评估病人的生命体征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监测病人的心率、血压、呼吸和体温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评估病人的意识状态和瞳孔反应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评估病人的皮肤色泽和湿度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评估病人的病情变化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观察病人的症状和体征的变化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了解病人的治疗方案和药物反应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定期进行实验室检查和影像学检查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根据病人的生活需求和心理需求制定护理计划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制定病人的饮食计划和营养补充方案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制定病人的睡眠改善计划和休息时间安排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制定病人的心理护理计划和沟通策略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根据病人的生命体征和病情变化调整护理计划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根据病人的病情变化调整治疗方案和药物使用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根据病人的生命体征变化调整护理措施和监测频率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根据病人的康复进程调整护理计划和目标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制定个性化的护理计划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卧床病人的日常生活护理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保持病人床单的清洁和干燥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保持床单的清洁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定期更换床单和枕套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使用清洁的床单和枕套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在更换床单时避免病人的皮肤直接接触脏的床单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保持床单的干燥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避免床单长时间浸泡在水中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使用吸水性好的床单和枕套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定期晾晒床单和枕套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协助病人进食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提供易于咀嚼和吞咽的食物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确保病人坐起或半卧进食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提供必要的餐具和饮料</a:t>
                </a:r>
                <a:endParaRPr/>
              </a:p>
            </p:txBody>
          </p:sp>
          <p:pic>
            <p:nvPicPr>
              <p:cNvPr id="2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协助病人洗漱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提供湿润的毛巾和牙刷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协助病人刷牙和漱口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清洗病人的面部和口腔</a:t>
                </a:r>
                <a:endParaRPr/>
              </a:p>
            </p:txBody>
          </p:sp>
          <p:pic>
            <p:nvPicPr>
              <p:cNvPr id="29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协助病人排泄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了解病人的排泄需求和习惯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提供舒适的排泄环境和设施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协助病人进行排泄后的清洁和整理</a:t>
                </a:r>
                <a:endParaRPr/>
              </a:p>
            </p:txBody>
          </p:sp>
          <p:pic>
            <p:nvPicPr>
              <p:cNvPr id="29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协助病人进行日常生活活动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预防压疮</a:t>
                </a:r>
                <a:endParaRPr/>
              </a:p>
            </p:txBody>
          </p:sp>
          <p:sp>
            <p:nvSpPr>
              <p:cNvPr id="3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定期翻身和更换体位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使用压疮预防床垫和坐垫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保持病人的皮肤清洁和干燥</a:t>
                </a:r>
                <a:endParaRPr/>
              </a:p>
            </p:txBody>
          </p:sp>
          <p:sp>
            <p:nvSpPr>
              <p:cNvPr id="3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预防肺部感染</a:t>
                </a:r>
                <a:endParaRPr/>
              </a:p>
            </p:txBody>
          </p:sp>
          <p:sp>
            <p:nvSpPr>
              <p:cNvPr id="3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保持室内空气流通和清洁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协助病人进行深呼吸和有效咳嗽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定期拍背和吸痰</a:t>
                </a:r>
                <a:endParaRPr/>
              </a:p>
            </p:txBody>
          </p:sp>
          <p:sp>
            <p:nvSpPr>
              <p:cNvPr id="3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预防压疮和肺部感染的发生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卧床病人的营养支持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评估病人的营养状况和饮食需求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评估病人的营养状况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了解病人的饮食习惯和摄入情况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检查病人的体重、肌肉和皮肤状况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进行实验室检查以评估病人的营养指标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了解病人的饮食需求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了解病人的能量和营养需求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了解病人的口味和饮食习惯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了解病人的药物和治疗对饮食的影响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制定饮食计划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根据病人的营养需求和病情制定饮食计划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选择富含蛋白质、脂肪和碳水化合物的食物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确保病人摄入足够的维生素和矿物质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制定营养补充方案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根据病人的营养状况和饮食摄入情况选择合适的营养补充剂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定期评估病人的营养摄入和身体状况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调整营养补充方案以满足病人的需求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制定合理的饮食计划和营养补充方案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监测病人的营养摄入和身体状况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监测病人的营养摄入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记录病人的饮食摄入情况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定期评估病人的体重和营养指标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与营养师和医生沟通以调整饮食计划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监测病人的身体状况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观察病人的症状和体征变化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定期进行实验室检查和影像学检查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根据病人的身体状况调整护理计划和治疗措施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https://d.book118.com/817166110066006042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卧床病人护理指南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2024-09-15T18:07:57.713</cp:lastPrinted>
  <dcterms:created xsi:type="dcterms:W3CDTF">2024-09-15T10:07:57Z</dcterms:created>
  <dcterms:modified xsi:type="dcterms:W3CDTF">2024-09-15T10:07:59Z</dcterms:modified>
</cp:coreProperties>
</file>