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21B80-3941-4E9A-A0D3-D70F63842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725D4-96AF-460E-8AF3-D6E5F4041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28ED4-149F-4793-A2C4-B7F4189D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2AE19-D189-4D7F-8023-99A0DF324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46DB3-C23E-442C-A552-7A545F3F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2D347-A506-4B0D-8844-A567AEC9A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D7BEC2-EE6A-4774-901D-58D41669F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740E5-96AD-40F8-91A9-20BC31A82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97941-B822-4B6D-A195-4567917A2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9B2DF-F0C4-494D-B34A-5E896BE49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73198-3EDD-409D-AA05-255D32939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6130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电子商务基础与应用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电子商务物流管理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电子商务法律法规与伦理道德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电子商务是指利用互联网及现代通信技术进行任何形式的商务活动、交易活动或金融活动的一种新型商业运营模式。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全球性、即时性、虚拟化、互动性、低成本、高效率等。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20世纪60年代，电子数据交换（EDI）的出现奠定了电子商务的基础。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经历了电子邮件阶段、信息发布阶段、电子商务阶段（EC）、全程电子商务阶段（CEC）和智慧电子商务阶段（SEC）。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移动化、社交化、云计算化、大数据化、人工智能化等。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电子商务未来趋势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消费者与消费者之间的电子商务，如二手商品交易、拍卖等。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B2B模式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企业与企业之间的电子商务，如供应链管理、采购管理等。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B2C模式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企业与消费者之间的电子商务，如网络购物、在线支付等。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O2O模式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线上与线下相结合的电子商务，如团购、外卖等。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其他模式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B2G（企业与政府之间）、C2G（消费者与政府之间）等。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电子商务基本模式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互联网的发展历程、网络协议、IP地址与域名系统等基础知识。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云计算与大数据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包括Web技术、移动互联网技术、物联网技术等在电子商务中的应用。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云计算服务模式、大数据技术及其在电子商务中的应用实例。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电子商务网站的定义、分类、功能及特点。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网站目标定位、内容规划、页面设计原则及技巧。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电子商务网站规划与设计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包括前端开发技术、后端开发技术、数据库技术等。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电子商务网站开发技术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网站推广策略、用户体验优化、数据分析及网站安全维护等。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电子商务网站运营与维护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0" r="157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401" b="1140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电子商务安全概述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安全支付协议与标准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电子商务安全与支付技术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电子商务面临的安全威胁与挑战、安全需求与原则。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电子支付的定义、分类及支付流程，常见电子支付方式如网上银行、第三方支付等。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包括加密技术、防火墙技术、身份认证技术等的应用。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SET协议、SSL协议等安全支付协议的原理及应用，以及PCI DSS等支付安全标准。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电子商务应用领域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通过优化网站结构和内容，提高网站在搜索引擎中的排名，增加曝光率和流量。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利用社交媒体平台发布和推广产品或服务，与潜在客户互动，提高品牌知名度和美誉度。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通过发送定制的电子邮件，向潜在客户或现有客户推广产品或服务，建立客户关系。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通过撰写和发布有价值的文章、视频、图片等内容，吸引潜在客户并提高品牌认知度。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23" r="792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612" b="561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213" r="321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在线零售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商家直接面向消费者销售产品或服务，如在线购物商城、品牌官网等。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消费者之间通过互联网进行交易，如二手商品交易、拍卖网站等。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工厂直接面向消费者销售产品或服务，省去中间环节，降低成本。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线上与线下相结合，消费者在线上支付后到线下享受服务或提取商品。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B2C电子商务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C2C电子商务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F2C电子商务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O2O电子商务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在线旅游服务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在线教育服务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在线医疗服务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在线金融服务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电子商务在服务业应用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4338" r="433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提供机票预订、酒店预订、景点门票等在线服务，方便消费者随时随地查询和预订。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提供在线课程、远程教育、在线考试等教育服务，打破地域限制，实现资源共享。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提供在线问诊、药品购买、健康管理等医疗服务，缓解看病难、看病贵等问题。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提供网上银行、移动支付、P2P网贷等金融服务，方便消费者进行投资理财和支付结算。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通过手机、平板电脑等移动设备进行支付操作，方便快捷。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通过移动设备随时随地浏览和购买商品或服务，提高购物体验。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移动购物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结合社交媒体和电商功能，通过社交分享、口碑传播等方式促进商品销售。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移动社交电商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基于地理位置信息提供周边商家推荐、优惠信息推送等服务，增加用户粘性和消费转化率。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移动位置服务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移动电子商务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https://d.book118.com/817166130142006042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2024-09-16T05:51:56.811</cp:lastPrinted>
  <dcterms:created xsi:type="dcterms:W3CDTF">2024-09-15T21:51:56Z</dcterms:created>
  <dcterms:modified xsi:type="dcterms:W3CDTF">2024-09-15T21:51:58Z</dcterms:modified>
</cp:coreProperties>
</file>