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ECD8C-6362-4C60-B1C1-DB419B37C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0B837-DCBF-4AEF-8D03-55B13EEA8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F6D15-BFC3-4603-B278-1E98164B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20AA1-2B47-4B47-B0DD-FF5ED911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AF18D-7085-4E8B-8BAD-A3AD2924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C1165-BA54-4FDB-B9C7-C3E8840F6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5E261-5474-4604-A2AD-38D3FEDC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220C-8198-4C1F-B7C9-9B2ED7D6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90012-AA85-4717-A550-5841C8C26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4900F-B69E-4D5E-B9A8-71073CDEC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5A7CC-701F-4FCF-BFB2-3A8AC5F3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0107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医学教育与卫生国情医学课件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卫生国情概述与挑战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医学教育与卫生国情关系探讨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针对不同人群开展医学教育与宣传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政策法规在推动医学教育与卫生事业中作用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总结：构建适应新时代需求的医学教育体系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国内外医学教育对比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教育体制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国内医学教育通常采用五年制本科加三年制硕士研究生的培养模式，而国外医学教育则多采用四年制本科加四年制医学博士的培养模式。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国内医学教育注重基础医学知识和临床技能的掌握，而国外医学教育则更加注重学生的实践能力和创新思维培养。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国内医学教育以讲授式教学为主，而国外医学教育则多采用问题式学习（PBL）和案例式教学等互动性强的教学方法。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实践教学的加强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增加实践教学的比重，通过临床实习、社区实践等方式提高学生的实践能力和综合素质。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学科交叉与融合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鼓励医学与其他学科的交叉融合，培养具有多学科背景的复合型人才。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以学生为中心的教学模式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强调学生的主体地位，通过小组讨论、案例分析等方式激发学生的学习兴趣和主动性。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医学教育模式创新与改革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人文关怀与医德教育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注重医学生的人文素养和医德培养，使其成为具有高尚医德和人类关怀精神的医学人才。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利用人工智能、大数据等技术手段，实现个性化教学、智能评估和精准反馈。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加强与国际医学教育机构的合作与交流，推动医学教育的国际化进程。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未来医学教育发展方向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卫生国情概述与挑战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https://d.book118.com/818000107052006044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2024-09-24T11:09:13.889</cp:lastPrinted>
  <dcterms:created xsi:type="dcterms:W3CDTF">2024-09-24T03:09:13Z</dcterms:created>
  <dcterms:modified xsi:type="dcterms:W3CDTF">2024-09-24T03:09:16Z</dcterms:modified>
</cp:coreProperties>
</file>