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38DC5-B61C-46E0-95B5-D2E111B7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6CC2D-E75D-4CD2-A9AF-787747B9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80719-E9B0-45AA-B288-94F0BB77A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772B0-66C4-4C9E-9712-C9A137C5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EE5E7-7E83-409F-9EA6-10C42EF0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337CA-9738-4912-9FBC-D5BC1A3F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9EE61-FFD9-4D7B-AFB7-3A28DCE63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BD7A2-4F52-4AAF-BB71-7099C226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6BE9C-3710-4336-A23F-AFE52085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4442D-7244-4FD1-AF1A-B7B7EBEB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BE5FE-7ED9-4FB6-916A-033140E2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1030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护理文秘工作计划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资源与支持需求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护理文秘工作涉及医院、诊所、养老院等医疗机构，是医疗体系中不可或缺的一环。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随着医疗技术的进步和患者需求的提高，护理文秘的工作职责和要求也在不断变化和提升。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提高护理文秘工作效率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通过制定明确的工作计划，护理文秘可以更有条理地安排工作，减少不必要的重复和浪费，提高工作效率。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合理的工作计划有助于护理文秘更好地满足患者和医疗机构的需求，提升服务质量。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明确的工作计划有助于护理文秘明确职业发展方向，为个人职业发展打下坚实基础。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负责护理部门与其他部门的沟通协调，确保工作顺利进行。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参与护理人员的培训和考核，提高护理团队的整体素质。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协助护理部门完成日常行政工作，包括文件整理、会议组织、资料归档等。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参与制定护理工作计划和方案，为护理工作提供支持和建议。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在三个月内熟悉护理部门的工作流程和职责。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在半年内能够独立完成护理部门的日常行政工作。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在一年内建立良好的沟通协调机制，提高工作效率。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在五年内成为护理部门的领导人才，具备制定和实施护理工作计划的能力。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在十年内成为护理领域的专家，具备指导和培训其他护理人员的能力。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79" r="987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在三年内成为护理部门的中坚力量，具备独立承担重要任务的能力。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简化护理服务流程，提高服务效率，减少患者等待时间和不便。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通过患者满意度调查、护理效果评估等方式，了解护理服务的质量和效果，及时发现问题并改进。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定期组织护理人员参加培训，提高护理人员的专业技能和服务意识，提升护理服务质量。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制定护理流程手册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整理并制定详细的护理流程手册，明确各项护理工作的流程和标准，方便护理人员参考和执行。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引入信息化管理系统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利用信息化管理系统，实现护理工作的信息化管理，提高工作效率和准确性。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定期对护理流程进行评估和优化，不断改进和调整，提高护理工作的效率和效果。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建立完善的沟通机制，包括定期会议、工作汇报、问题反馈等，确保信息畅通和有效沟通。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组织团队建设活动，增强团队凝聚力和合作精神，提高团队沟通效率。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对护理人员进行沟通技巧的培训，提高沟通能力和表达能力，促进团队之间的有效沟通。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提升护理团队沟通效率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根据护理人员的需求和实际情况，制定合理的培训计划，包括岗前培训、技能提升培训等。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为护理人员提供职业发展机会，鼓励他们不断提升自己的专业技能和服务水平。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提供职业发展机会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建立激励机制，对表现优秀的护理人员进行表彰和奖励，激发他们的工作积极性和创造力。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https://d.book118.com/818001030010006045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2024-09-25T10:31:43.914</cp:lastPrinted>
  <dcterms:created xsi:type="dcterms:W3CDTF">2024-09-25T02:31:43Z</dcterms:created>
  <dcterms:modified xsi:type="dcterms:W3CDTF">2024-09-25T02:31:46Z</dcterms:modified>
</cp:coreProperties>
</file>