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713A1C-465A-4D4E-B762-083BD701B2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289FFC-9A4A-4C0C-898F-FEC67E863F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DED90E-D864-4E73-A05F-30182BF783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C58CF5-29EC-47E5-9BDF-B709CED083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BCE6D6-F3CC-4854-9007-62E6039552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DFAE35-6C2C-43A5-BFC5-5EC6F90901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FF3070-276F-4EE9-8037-43FF980208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317565-D3CF-47C2-AB09-0EDE231376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7DCE1C-9E0A-4151-B1EB-B8B11411C4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036582-B1D8-4CD3-9FAB-6D3E025C16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5B861F-474B-4819-A85B-25682E193E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0104603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探究社会认知在青少年政治参与中的作用</a:t>
            </a:r>
          </a:p>
        </p:txBody>
      </p:sp>
      <p:sp>
        <p:nvSpPr>
          <p:cNvPr id="3" name="TextBox 3"/>
          <p:cNvSpPr txBox="1"/>
          <p:nvPr/>
        </p:nvSpPr>
        <p:spPr>
          <a:xfrm>
            <a:off x="1075644" y="460002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000000">
                    <a:alpha val="100000"/>
                  </a:srgbClr>
                </a:solidFill>
                <a:latin typeface="Microsoft Yahei"/>
                <a:ea typeface="Microsoft Yahei"/>
                <a:cs typeface="Microsoft Yahei"/>
              </a:rPr>
              <a:t>汇报人：XX</a:t>
            </a:r>
          </a:p>
        </p:txBody>
      </p:sp>
      <p:sp>
        <p:nvSpPr>
          <p:cNvPr id="4" name="TextBox 4"/>
          <p:cNvSpPr txBox="1"/>
          <p:nvPr/>
        </p:nvSpPr>
        <p:spPr>
          <a:xfrm>
            <a:off x="1075644" y="505988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社会认知理论概述</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青少年政治参与现状分析</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社会认知对青少年政治参与影响分析</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实证研究设计与方法</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实证结果分析与讨论</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结论、建议与展望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社会认知是指个体对社会现象、事件和行为的感知和理解。政治参与则是指公民参与政治生活、表达政治意愿和诉求的行为。社会认知对政治参与具有重要影响，特别是在青少年时期，社会认知的形成和发展对青少年的政治态度和行为具有塑造作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社会认知与政治参与</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青少年是国家的未来和希望，他们的政治参与对于培养公民意识、促进政治发展和推动社会进步具有重要意义。探究社会认知在青少年政治参与中的作用，有助于深入了解青少年政治参与的心理机制和影响因素，为引导青少年积极参与政治生活提供理论支持和实践指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青少年政治参与的重要性</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研究目的：本研究旨在探究社会认知在青少年政治参与中的作用，揭示社会认知对青少年政治态度和行为的影响机制，为引导青少年积极参与政治生活提供科学依据。</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研究问题：本研究主要关注以下问题</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社会认知如何影响青少年的政治态度和行为？</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不同类型的社会认知对青少年政治参与的影响有何差异？</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社会认知与青少年政治参与之间的关系是否受到其他因素的影响？如个体特征、家庭背景、社会环境等。</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社会认知理论概述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358" r="2835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指个体对社会现象、事件、群体和他人行为的知觉、理解和评价过程。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社会认知定义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包括对社会规范、价值观、角色期待等方面的认知，以及对自我和他人行为的归因和解释。</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社会认知内涵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社会认知定义及内涵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早期社会认知</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儿童通过观察和模仿学习社会行为，形成初步的社会认知。</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青少年社会认知</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青少年开始独立思考、探索身份和价值观，社会认知逐渐深入和复杂化。</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成人社会认知</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成人具备较为稳定和成熟的社会认知，但仍需不断更新和调整。</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社会认知发展过程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5750" r="157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政治参与定义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指公民通过合法途径和方式参与政治生活，表达政治意愿和诉求的行为。</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社会认知对政治参与的影响</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社会认知影响公民的政治态度、价值观和参与意愿，进而影响其政治参与行为。例如，对社会问题的关注和理解程度会影响公民是否愿意参与相关政治活动。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政治参与对社会认知的反馈作用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政治参与经验会反过来影响公民的社会认知，如参与政治活动可以加深公民对社会问题的理解和认识。</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社会认知与政治参与关系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青少年政治参与现状分析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1298" b="112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399" b="63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681" b="368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青少年政治参与现状描述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参与程度有限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当前青少年在政治参与方面的程度相对较低，大部分青少年对政治事务了解不足，缺乏参与政治讨论和决策的机会。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参与方式单一</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青少年政治参与的方式相对单一，主要通过学校教育和社交媒体等途径获取政治信息，缺乏多元化的参与渠道。</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参与意愿不强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由于缺乏对政治事务的深入了解和兴趣，以及受到其他社会因素的影响，青少年的政治参与意愿普遍不强。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参与特点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青少年的政治参与具有阶段性、不稳定性、易受外界影响等特点。他们的政治观念和价值观正在形成过程中，容易受到家庭、学校、社会等多种因素的影响。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存在问题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青少年的政治参与存在一些问题，如政治认知不足、政治态度冷漠、政治参与渠道不畅等。这些问题制约了青少年在政治领域的发展，也影响了他们对社会问题的看法和态度。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031" r="23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青少年政治参与特点及问题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社会环境因素</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社会环境是影响青少年政治参与的重要因素之一。社会经济发展水平、政治制度、文化传统等都会对青少年的政治观念和行为产生影响。</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家庭教育因素</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家庭是青少年成长的重要场所，家庭教育对青少年的政治观念和行为具有深远的影响。父母的政治态度、价值观念和教育方式等都会对孩子的政治认知和行为产生影响。</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学校教育因素</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学校是青少年获取知识和信息的主要途径之一。学校教育的质量、教育内容和教育方式等都会对青少年的政治认知和行为产生影响。</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社交媒体因素</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社交媒体已经成为青少年获取信息和交流思想的重要平台。社交媒体上的信息内容和传播方式等都会对青少年的政治认知和行为产生影响。</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影响青少年政治参与因素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社会认知对青少年政治参与影响分析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3792" b="13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青少年通过社会互动和观察学习，形成对政治现象的认知和理解，进而塑造其政治态度，如对政治制度、政治领袖和政治议题的看法。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社会认知塑造政治态度</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青少年的社会认知过程中，会接触到不同的政治价值观，如平等、自由、公正等。这些价值观会影响他们对政治现象的判断和评价。</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社会认知影响政治价值观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社会认知对青少年政治态度影响</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https://d.book118.com/818001046036006025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2024-09-01T19:47:08.820</cp:lastPrinted>
  <dcterms:created xsi:type="dcterms:W3CDTF">2024-09-01T11:47:08Z</dcterms:created>
  <dcterms:modified xsi:type="dcterms:W3CDTF">2024-09-01T11:47:11Z</dcterms:modified>
</cp:coreProperties>
</file>