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1F4A0-C5D1-4976-A7CF-ACC7583D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CD4D8-AA37-479E-9139-6D9661BAA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58B7-FB9C-497E-B064-D1177D08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2C861-1C25-41C0-B9B3-3614B48C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02C89-27C2-4500-B499-7AF399E5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2EDD7-0CF8-4136-A7D1-B7F1A819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7387C-A1AF-4F3A-9ADF-82B5748B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92CD0-0CAF-4F29-8881-D80D36D10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BCC2E-5701-4579-8B3D-32462F7FC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9B51D-E09E-4FCA-98D7-6A7EA599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465D-2524-482A-B6A2-86DC3BC9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1056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安全生产绩效评估与改进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安全生产绩效评估概述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安全生产绩效评估实施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安全生产问题诊断与改进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安全生产绩效评估挑战与对策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安全生产绩效评估概述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通过对安全生产绩效的评估，发现安全管理中存在的问题和薄弱环节，为制定改进措施提供依据，提高安全生产水平。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有助于企业全面了解自身安全生产状况，增强安全意识，促进安全文化建设，降低事故发生率，保障员工生命财产安全。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遵循客观、公正、科学、实用的原则，确保评估结果真实、准确、可靠。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采用定量与定性相结合的方法，包括安全检查表、危险源辨识、风险评估、事故统计分析等多种手段，对安全生产绩效进行全面评估。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包括安全生产责任制落实、安全管理制度执行、安全教育培训开展、隐患排查治理、事故应急管理等方面的指标。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构建多层次、多维度的评估指标体系，确保评估内容全面、系统、有针对性。同时，根据企业实际情况和行业特点，制定个性化的评估方案。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评估指标与体系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事故总量下降，但重大事故仍有发生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近年来，随着安全生产监管力度的加强和企业安全意识的提高，事故总量呈下降趋势。然而，重大事故仍时有发生，给人民群众生命财产安全带来严重威胁。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高危行业风险突出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矿山、危化品、建筑施工等高危行业领域安全风险依然突出，这些行业一旦发生事故，往往造成重大人员伤亡和财产损失。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新兴产业带来新的安全风险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随着新能源、新材料等新兴产业的快速发展，新的安全风险和事故隐患不断出现，给安全生产工作带来新的挑战。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安全生产形势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88" b="17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机械伤害事故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由于机械设备运转时产生的剪切、挤压等伤害事故频发，这类事故往往导致人员伤残甚至死亡。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电气事故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电气设备故障、电线老化等原因引发的触电、火灾等事故在安全生产中占有一定比例，给企业和员工造成巨大损失。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危化品生产、储存、运输等环节的事故具有突发性强、危害严重的特点，一旦发生往往造成重大社会影响。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安全监管力量不足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部分地区安全监管力量薄弱，难以满足日益增长的监管需求，导致一些安全隐患得不到及时发现和整改。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国家和地方政府不断出台安全生产相关法规和政策，加强了对企业的监管和约束。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企业主体责任落实不到位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部分企业存在重生产轻安全的现象，安全生产主体责任落实不到位，导致事故隐患得不到及时治理。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安全生产绩效评估实施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明确评估目的和范围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确定评估的目标、对象、时间范围等，确保评估的针对性和有效性。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根据评估目的和范围，制定详细的评估计划，包括评估方法、时间安排、人员分工等。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准备评估工具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根据评估需要，准备相应的评估工具，如评估表格、调查问卷等。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评估准备与计划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通过现场调查、资料查阅等方式，收集与安全生产绩效相关的基础数据。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收集基础数据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对收集到的数据进行整理、分类和归纳，确保数据的准确性和完整性。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78" r="1027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对整理后的数据进行初步分析，识别出可能存在的问题和改进点。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数据初步分析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https://d.book118.com/818001056057006040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2024-09-18T21:18:34.188</cp:lastPrinted>
  <dcterms:created xsi:type="dcterms:W3CDTF">2024-09-18T13:18:34Z</dcterms:created>
  <dcterms:modified xsi:type="dcterms:W3CDTF">2024-09-18T13:18:36Z</dcterms:modified>
</cp:coreProperties>
</file>