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6A37D9-ED25-4B56-A257-F5B57EB4F0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1BE083-DBFF-412C-B794-B955341D5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BD3B13-CBD8-4362-9CB0-18AE2F0B18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BB524D-0AE7-4BC8-95F9-22D173B07E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DA643D-431F-40E2-9CFC-06794B37EB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276122-FFBD-4785-A230-4D7955B5FF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43D8F7-1BE9-4BCB-8EDC-576E0D3109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E9C5DA-9768-4A39-8F7E-3EAEE1BFE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1B12A3-923A-4991-A0EF-9DE1F1073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7D236-EA9E-4CC5-9D16-C79568FA6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18673B-89F4-4FBF-A85F-BEA2963AC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02044043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基于上下文的Chatbot对话建模</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上下文建模在Chatbot中的重要性
 常用的上下文建模方法介绍
 基于深度学习的上下文建模技术
 对话状态跟踪与管理策略
 上下文建模对于对话质量的影响分析
 实际应用案例：基于上下文的Chatbot实现
 当前存在的问题与未来研究方向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上下文建模在Chatbot中的重要性</a:t>
            </a:r>
          </a:p>
        </p:txBody>
      </p:sp>
      <p:sp>
        <p:nvSpPr>
          <p:cNvPr id="3" name="Subtitle 2"/>
          <p:cNvSpPr>
            <a:spLocks noGrp="1"/>
          </p:cNvSpPr>
          <p:nvPr>
            <p:ph type="subTitle" idx="1"/>
          </p:nvPr>
        </p:nvSpPr>
        <p:spPr/>
        <p:txBody>
          <a:bodyPr/>
          <a:lstStyle/>
          <a:p>
            <a:r>
              <a:t>基于上下文的Chatbot对话建模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上下文建模在Chatbot中的重要性</a:t>
            </a:r>
          </a:p>
        </p:txBody>
      </p:sp>
      <p:sp>
        <p:nvSpPr>
          <p:cNvPr id="3" name="Text Placeholder 2"/>
          <p:cNvSpPr>
            <a:spLocks noGrp="1"/>
          </p:cNvSpPr>
          <p:nvPr>
            <p:ph type="body" idx="1"/>
          </p:nvPr>
        </p:nvSpPr>
        <p:spPr/>
        <p:txBody>
          <a:bodyPr/>
          <a:lstStyle/>
          <a:p>
            <a:r>
              <a:t>语义理解的重要性</a:t>
            </a:r>
          </a:p>
        </p:txBody>
      </p:sp>
      <p:sp>
        <p:nvSpPr>
          <p:cNvPr id="4" name="Content Placeholder 3"/>
          <p:cNvSpPr>
            <a:spLocks noGrp="1"/>
          </p:cNvSpPr>
          <p:nvPr>
            <p:ph sz="half" idx="2"/>
          </p:nvPr>
        </p:nvSpPr>
        <p:spPr/>
        <p:txBody>
          <a:bodyPr/>
          <a:lstStyle/>
          <a:p>
            <a:r>
              <a:t>1.上下文建模可以帮助Chatbot更好地理解用户的意图和需求，提高对话的准确性和有效性。</a:t>
            </a:r>
          </a:p>
          <a:p>
            <a:r>
              <a:t>2.通过上下文建模，Chatbot可以追踪对话的历史记录，理解用户的情感和状态，为用户提供更个性化的服务。</a:t>
            </a:r>
          </a:p>
          <a:p>
            <a:r>
              <a:t>3.随着人工智能技术的发展，语义理解和自然语言处理技术的进步将进一步推动上下文建模在Chatbot中的应用。</a:t>
            </a:r>
          </a:p>
          <a:p/>
        </p:txBody>
      </p:sp>
      <p:sp>
        <p:nvSpPr>
          <p:cNvPr id="5" name="Text Placeholder 4"/>
          <p:cNvSpPr>
            <a:spLocks noGrp="1"/>
          </p:cNvSpPr>
          <p:nvPr>
            <p:ph type="body" idx="3"/>
          </p:nvPr>
        </p:nvSpPr>
        <p:spPr/>
        <p:txBody>
          <a:bodyPr/>
          <a:lstStyle/>
          <a:p>
            <a:r>
              <a:t>多轮对话管理</a:t>
            </a:r>
          </a:p>
        </p:txBody>
      </p:sp>
      <p:sp>
        <p:nvSpPr>
          <p:cNvPr id="6" name="Content Placeholder 5"/>
          <p:cNvSpPr>
            <a:spLocks noGrp="1"/>
          </p:cNvSpPr>
          <p:nvPr>
            <p:ph sz="half" idx="4"/>
          </p:nvPr>
        </p:nvSpPr>
        <p:spPr/>
        <p:txBody>
          <a:bodyPr/>
          <a:lstStyle/>
          <a:p>
            <a:r>
              <a:t>1.Chatbot需要具备进行多轮对话的能力，以满足用户的复杂需求。</a:t>
            </a:r>
          </a:p>
          <a:p>
            <a:r>
              <a:t>2.上下文建模能够帮助Chatbot管理对话的状态和历史信息，保证对话的一致性和连贯性。</a:t>
            </a:r>
          </a:p>
          <a:p>
            <a:r>
              <a:t>3.多轮对话管理是Chatbot的重要组成部分，对于提高用户体验具有重要作用。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上下文建模在Chatbot中的重要性</a:t>
            </a:r>
          </a:p>
        </p:txBody>
      </p:sp>
      <p:sp>
        <p:nvSpPr>
          <p:cNvPr id="3" name="Text Placeholder 2"/>
          <p:cNvSpPr>
            <a:spLocks noGrp="1"/>
          </p:cNvSpPr>
          <p:nvPr>
            <p:ph type="body" idx="1"/>
          </p:nvPr>
        </p:nvSpPr>
        <p:spPr/>
        <p:txBody>
          <a:bodyPr/>
          <a:lstStyle/>
          <a:p>
            <a:r>
              <a:t>领域知识的理解和利用</a:t>
            </a:r>
          </a:p>
        </p:txBody>
      </p:sp>
      <p:sp>
        <p:nvSpPr>
          <p:cNvPr id="4" name="Content Placeholder 3"/>
          <p:cNvSpPr>
            <a:spLocks noGrp="1"/>
          </p:cNvSpPr>
          <p:nvPr>
            <p:ph sz="half" idx="2"/>
          </p:nvPr>
        </p:nvSpPr>
        <p:spPr/>
        <p:txBody>
          <a:bodyPr/>
          <a:lstStyle/>
          <a:p>
            <a:r>
              <a:t>1.Chatbot需要具备对特定领域知识的理解能力，以便提供专业、准确的信息和服务。</a:t>
            </a:r>
          </a:p>
          <a:p>
            <a:r>
              <a:t>2.上下文建模可以帮助Chatbot获取和整合相关领域的背景知识，提高回答问题的准确性。</a:t>
            </a:r>
          </a:p>
          <a:p>
            <a:r>
              <a:t>3.领域知识的理解和利用是Chatbot智能化发展的重要方向之一。</a:t>
            </a:r>
          </a:p>
          <a:p/>
        </p:txBody>
      </p:sp>
      <p:sp>
        <p:nvSpPr>
          <p:cNvPr id="5" name="Text Placeholder 4"/>
          <p:cNvSpPr>
            <a:spLocks noGrp="1"/>
          </p:cNvSpPr>
          <p:nvPr>
            <p:ph type="body" idx="3"/>
          </p:nvPr>
        </p:nvSpPr>
        <p:spPr/>
        <p:txBody>
          <a:bodyPr/>
          <a:lstStyle/>
          <a:p>
            <a:r>
              <a:t>情感分析与个性化推荐</a:t>
            </a:r>
          </a:p>
        </p:txBody>
      </p:sp>
      <p:sp>
        <p:nvSpPr>
          <p:cNvPr id="6" name="Content Placeholder 5"/>
          <p:cNvSpPr>
            <a:spLocks noGrp="1"/>
          </p:cNvSpPr>
          <p:nvPr>
            <p:ph sz="half" idx="4"/>
          </p:nvPr>
        </p:nvSpPr>
        <p:spPr/>
        <p:txBody>
          <a:bodyPr/>
          <a:lstStyle/>
          <a:p>
            <a:r>
              <a:t>1.Chatbot需要具备情感分析能力，以更好地理解用户的需求和期望，并做出相应的回应。</a:t>
            </a:r>
          </a:p>
          <a:p>
            <a:r>
              <a:t>2.上下文建模可以帮助Chatbot追踪用户的情绪变化，并根据用户的情感状态提供相应的建议或服务。</a:t>
            </a:r>
          </a:p>
          <a:p>
            <a:r>
              <a:t>3.通过情感分析和个性化推荐，Chatbot可以提升用户体验和满意度。</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上下文建模在Chatbot中的重要性</a:t>
            </a:r>
          </a:p>
        </p:txBody>
      </p:sp>
      <p:sp>
        <p:nvSpPr>
          <p:cNvPr id="3" name="Text Placeholder 2"/>
          <p:cNvSpPr>
            <a:spLocks noGrp="1"/>
          </p:cNvSpPr>
          <p:nvPr>
            <p:ph type="body" idx="1"/>
          </p:nvPr>
        </p:nvSpPr>
        <p:spPr/>
        <p:txBody>
          <a:bodyPr/>
          <a:lstStyle/>
          <a:p>
            <a:r>
              <a:t>跨设备和跨平台的支持</a:t>
            </a:r>
          </a:p>
        </p:txBody>
      </p:sp>
      <p:sp>
        <p:nvSpPr>
          <p:cNvPr id="4" name="Content Placeholder 3"/>
          <p:cNvSpPr>
            <a:spLocks noGrp="1"/>
          </p:cNvSpPr>
          <p:nvPr>
            <p:ph sz="half" idx="2"/>
          </p:nvPr>
        </p:nvSpPr>
        <p:spPr/>
        <p:txBody>
          <a:bodyPr/>
          <a:lstStyle/>
          <a:p>
            <a:r>
              <a:t>1.Chatbot需要支持多种设备和平台，以满足不同用户的需求和场景。</a:t>
            </a:r>
          </a:p>
          <a:p>
            <a:r>
              <a:t>2.上下文建模可以帮助Chatbot实现跨设备和跨平台的无缝切换，保持对话的连续性和一致性。</a:t>
            </a:r>
          </a:p>
          <a:p>
            <a:r>
              <a:t>3.跨设备和跨平台的支持是Chatbot未来发展的趋势之一。</a:t>
            </a:r>
          </a:p>
          <a:p/>
        </p:txBody>
      </p:sp>
      <p:sp>
        <p:nvSpPr>
          <p:cNvPr id="5" name="Text Placeholder 4"/>
          <p:cNvSpPr>
            <a:spLocks noGrp="1"/>
          </p:cNvSpPr>
          <p:nvPr>
            <p:ph type="body" idx="3"/>
          </p:nvPr>
        </p:nvSpPr>
        <p:spPr/>
        <p:txBody>
          <a:bodyPr/>
          <a:lstStyle/>
          <a:p>
            <a:r>
              <a:t>对话质量评估与优化</a:t>
            </a:r>
          </a:p>
        </p:txBody>
      </p:sp>
      <p:sp>
        <p:nvSpPr>
          <p:cNvPr id="6" name="Content Placeholder 5"/>
          <p:cNvSpPr>
            <a:spLocks noGrp="1"/>
          </p:cNvSpPr>
          <p:nvPr>
            <p:ph sz="half" idx="4"/>
          </p:nvPr>
        </p:nvSpPr>
        <p:spPr/>
        <p:txBody>
          <a:bodyPr/>
          <a:lstStyle/>
          <a:p>
            <a:r>
              <a:t>1.对话质量评估是评价Chatbot性能的关键指标之一，也是优化Chatbot对话效果的基础。</a:t>
            </a:r>
          </a:p>
          <a:p>
            <a:r>
              <a:t>2.上下文建模可以帮助评估对话的质量和效率，为改进Chatbot的性能提供数据支持。</a:t>
            </a:r>
          </a:p>
          <a:p>
            <a:r>
              <a:t>3.通过持续的对话质量评估和优化，Chatbot可以不断提高其对话能力和用户体验。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常用的上下文建模方法介绍</a:t>
            </a:r>
          </a:p>
        </p:txBody>
      </p:sp>
      <p:sp>
        <p:nvSpPr>
          <p:cNvPr id="3" name="Subtitle 2"/>
          <p:cNvSpPr>
            <a:spLocks noGrp="1"/>
          </p:cNvSpPr>
          <p:nvPr>
            <p:ph type="subTitle" idx="1"/>
          </p:nvPr>
        </p:nvSpPr>
        <p:spPr/>
        <p:txBody>
          <a:bodyPr/>
          <a:lstStyle/>
          <a:p>
            <a:r>
              <a:t>基于上下文的Chatbot对话建模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常用的上下文建模方法介绍</a:t>
            </a:r>
          </a:p>
        </p:txBody>
      </p:sp>
      <p:sp>
        <p:nvSpPr>
          <p:cNvPr id="3" name="Text Placeholder 2"/>
          <p:cNvSpPr>
            <a:spLocks noGrp="1"/>
          </p:cNvSpPr>
          <p:nvPr>
            <p:ph type="body" idx="1"/>
          </p:nvPr>
        </p:nvSpPr>
        <p:spPr/>
        <p:txBody>
          <a:bodyPr/>
          <a:lstStyle/>
          <a:p>
            <a:r>
              <a:t>【基于RNN的上下文建模】：</a:t>
            </a:r>
          </a:p>
        </p:txBody>
      </p:sp>
      <p:sp>
        <p:nvSpPr>
          <p:cNvPr id="4" name="Content Placeholder 3"/>
          <p:cNvSpPr>
            <a:spLocks noGrp="1"/>
          </p:cNvSpPr>
          <p:nvPr>
            <p:ph sz="half" idx="2"/>
          </p:nvPr>
        </p:nvSpPr>
        <p:spPr/>
        <p:txBody>
          <a:bodyPr/>
          <a:lstStyle/>
          <a:p>
            <a:r>
              <a:t>1.循环神经网络（RNN）通过循环结构来处理序列数据，能够捕获较短距离内的依赖关系。</a:t>
            </a:r>
          </a:p>
          <a:p>
            <a:r>
              <a:t>2.长短期记忆（LSTM）和门控循环单元（GRU）是两种常用的RNN变体，它们引入了门机制以解决梯度消失和爆炸问题。</a:t>
            </a:r>
          </a:p>
          <a:p>
            <a:r>
              <a:t>3.RNN在语音识别、自然语言处理等领域有广泛应用，但在长距离依赖关系建模方面存在局限。</a:t>
            </a:r>
          </a:p>
          <a:p>
            <a:r>
              <a:t>【基于Transformer的上下文建模】：</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基于深度学习的上下文建模技术</a:t>
            </a:r>
          </a:p>
        </p:txBody>
      </p:sp>
      <p:sp>
        <p:nvSpPr>
          <p:cNvPr id="3" name="Subtitle 2"/>
          <p:cNvSpPr>
            <a:spLocks noGrp="1"/>
          </p:cNvSpPr>
          <p:nvPr>
            <p:ph type="subTitle" idx="1"/>
          </p:nvPr>
        </p:nvSpPr>
        <p:spPr/>
        <p:txBody>
          <a:bodyPr/>
          <a:lstStyle/>
          <a:p>
            <a:r>
              <a:t>基于上下文的Chatbot对话建模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基于深度学习的上下文建模技术</a:t>
            </a:r>
          </a:p>
        </p:txBody>
      </p:sp>
      <p:sp>
        <p:nvSpPr>
          <p:cNvPr id="3" name="Text Placeholder 2"/>
          <p:cNvSpPr>
            <a:spLocks noGrp="1"/>
          </p:cNvSpPr>
          <p:nvPr>
            <p:ph type="body" idx="1"/>
          </p:nvPr>
        </p:nvSpPr>
        <p:spPr/>
        <p:txBody>
          <a:bodyPr/>
          <a:lstStyle/>
          <a:p>
            <a:r>
              <a:t>【基于深度学习的上下文建模技术】：</a:t>
            </a:r>
          </a:p>
        </p:txBody>
      </p:sp>
      <p:sp>
        <p:nvSpPr>
          <p:cNvPr id="4" name="Content Placeholder 3"/>
          <p:cNvSpPr>
            <a:spLocks noGrp="1"/>
          </p:cNvSpPr>
          <p:nvPr>
            <p:ph sz="half" idx="2"/>
          </p:nvPr>
        </p:nvSpPr>
        <p:spPr/>
        <p:txBody>
          <a:bodyPr/>
          <a:lstStyle/>
          <a:p>
            <a:r>
              <a:t>1.上下文表示：基于深度学习的上下文建模技术主要利用神经网络模型来捕获对话历史中的信息，通过编码器-解码器架构生成与上文相关的回复。其中，编码器将输入序列映射到一个高维向量表示中，而解码器则根据该表示生成相应输出。</a:t>
            </a:r>
          </a:p>
          <a:p>
            <a:r>
              <a:t>2.注意力机制：注意力机制允许模型在生成每个单词时关注输入序列的不同部分，以便更好地捕捉相关上下文信息。这有助于提高模型生成上下文相关响应的能力。</a:t>
            </a:r>
          </a:p>
          <a:p>
            <a:r>
              <a:t>3.模型训练和优化：基于深度学习的上下文建模技术通常使用强化学习或最大似然估计进行模型训练。此外，研究人员还提出了多种优化策略，如对抗性训练、自适应初始化等，以改善模型性能。</a:t>
            </a:r>
          </a:p>
          <a:p>
            <a:r>
              <a:t>【循环神经网络（RNN）在上下文建模中的应用】：</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对话状态跟踪与管理策略</a:t>
            </a:r>
          </a:p>
        </p:txBody>
      </p:sp>
      <p:sp>
        <p:nvSpPr>
          <p:cNvPr id="3" name="Subtitle 2"/>
          <p:cNvSpPr>
            <a:spLocks noGrp="1"/>
          </p:cNvSpPr>
          <p:nvPr>
            <p:ph type="subTitle" idx="1"/>
          </p:nvPr>
        </p:nvSpPr>
        <p:spPr/>
        <p:txBody>
          <a:bodyPr/>
          <a:lstStyle/>
          <a:p>
            <a:r>
              <a:t>基于上下文的Chatbot对话建模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对话状态跟踪与管理策略</a:t>
            </a:r>
          </a:p>
        </p:txBody>
      </p:sp>
      <p:sp>
        <p:nvSpPr>
          <p:cNvPr id="3" name="Content Placeholder 2"/>
          <p:cNvSpPr>
            <a:spLocks noGrp="1"/>
          </p:cNvSpPr>
          <p:nvPr>
            <p:ph sz="half" idx="2"/>
          </p:nvPr>
        </p:nvSpPr>
        <p:spPr/>
        <p:txBody>
          <a:bodyPr/>
          <a:lstStyle/>
          <a:p>
            <a:r>
              <a:t>1.模型结构：利用循环神经网络（RNN）或长短期记忆网络（LSTM）捕获历史对话上下文，预测当前对话状态。</a:t>
            </a:r>
          </a:p>
          <a:p>
            <a:r>
              <a:t>2.注意力机制：通过注意力机制强调与当前对话状态相关的重要信息，提高状态预测准确性。</a:t>
            </a:r>
          </a:p>
          <a:p>
            <a:r>
              <a:t>3.多任务学习：结合其他辅助任务（如用户意图识别、对话动作预测等），共同优化模型性能。</a:t>
            </a:r>
          </a:p>
          <a:p/>
        </p:txBody>
      </p:sp>
      <p:sp>
        <p:nvSpPr>
          <p:cNvPr id="4" name="Text Placeholder 3"/>
          <p:cNvSpPr>
            <a:spLocks noGrp="1"/>
          </p:cNvSpPr>
          <p:nvPr>
            <p:ph type="body" idx="3"/>
          </p:nvPr>
        </p:nvSpPr>
        <p:spPr/>
        <p:txBody>
          <a:bodyPr/>
          <a:lstStyle/>
          <a:p>
            <a:r>
              <a:t>联合建模对话状态与行为</a:t>
            </a:r>
          </a:p>
        </p:txBody>
      </p:sp>
      <p:sp>
        <p:nvSpPr>
          <p:cNvPr id="5" name="Content Placeholder 4"/>
          <p:cNvSpPr>
            <a:spLocks noGrp="1"/>
          </p:cNvSpPr>
          <p:nvPr>
            <p:ph sz="half" idx="4"/>
          </p:nvPr>
        </p:nvSpPr>
        <p:spPr/>
        <p:txBody>
          <a:bodyPr/>
          <a:lstStyle/>
          <a:p>
            <a:r>
              <a:t>1.协同建模：将对话状态和行为作为协同的任务进行建模，提高对话系统整体效果。</a:t>
            </a:r>
          </a:p>
          <a:p>
            <a:r>
              <a:t>2.对话行为预测：根据当前对话状态预测下一步的行为，实现对整个对话流程的有效控制。</a:t>
            </a:r>
          </a:p>
          <a:p>
            <a:r>
              <a:t>3.动态调整策略：根据对话状态的变化，动态调整对话管理策略，提升用户体验。</a:t>
            </a:r>
          </a:p>
          <a:p/>
        </p:txBody>
      </p:sp>
      <p:sp>
        <p:nvSpPr>
          <p:cNvPr id="6" name="Text Placeholder 5"/>
          <p:cNvSpPr>
            <a:spLocks noGrp="1"/>
          </p:cNvSpPr>
          <p:nvPr>
            <p:ph type="body" idx="1"/>
          </p:nvPr>
        </p:nvSpPr>
        <p:spPr/>
        <p:txBody>
          <a:bodyPr/>
          <a:lstStyle/>
          <a:p>
            <a:r>
              <a:t>基于深度学习的对话状态跟踪</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对话状态跟踪与管理策略</a:t>
            </a:r>
          </a:p>
        </p:txBody>
      </p:sp>
      <p:sp>
        <p:nvSpPr>
          <p:cNvPr id="3" name="Text Placeholder 2"/>
          <p:cNvSpPr>
            <a:spLocks noGrp="1"/>
          </p:cNvSpPr>
          <p:nvPr>
            <p:ph type="body" idx="1"/>
          </p:nvPr>
        </p:nvSpPr>
        <p:spPr/>
        <p:txBody>
          <a:bodyPr/>
          <a:lstStyle/>
          <a:p>
            <a:r>
              <a:t>基于规则和统计相结合的对话状态管理</a:t>
            </a:r>
          </a:p>
        </p:txBody>
      </p:sp>
      <p:sp>
        <p:nvSpPr>
          <p:cNvPr id="4" name="Content Placeholder 3"/>
          <p:cNvSpPr>
            <a:spLocks noGrp="1"/>
          </p:cNvSpPr>
          <p:nvPr>
            <p:ph sz="half" idx="2"/>
          </p:nvPr>
        </p:nvSpPr>
        <p:spPr/>
        <p:txBody>
          <a:bodyPr/>
          <a:lstStyle/>
          <a:p>
            <a:r>
              <a:t>1.规则驱动：设置一系列预定义的规则，用于处理常见对话状态及其转换。</a:t>
            </a:r>
          </a:p>
          <a:p>
            <a:r>
              <a:t>2.统计学习：采用机器学习方法，从大量实际对话数据中学习到更丰富的状态管理和转换策略。</a:t>
            </a:r>
          </a:p>
          <a:p>
            <a:r>
              <a:t>3.权重融合：结合规则和统计两种方法的优势，动态调整权重以适应不同场景需求。</a:t>
            </a:r>
          </a:p>
          <a:p/>
        </p:txBody>
      </p:sp>
      <p:sp>
        <p:nvSpPr>
          <p:cNvPr id="5" name="Text Placeholder 4"/>
          <p:cNvSpPr>
            <a:spLocks noGrp="1"/>
          </p:cNvSpPr>
          <p:nvPr>
            <p:ph type="body" idx="3"/>
          </p:nvPr>
        </p:nvSpPr>
        <p:spPr/>
        <p:txBody>
          <a:bodyPr/>
          <a:lstStyle/>
          <a:p>
            <a:r>
              <a:t>端到端的对话状态追踪</a:t>
            </a:r>
          </a:p>
        </p:txBody>
      </p:sp>
      <p:sp>
        <p:nvSpPr>
          <p:cNvPr id="6" name="Content Placeholder 5"/>
          <p:cNvSpPr>
            <a:spLocks noGrp="1"/>
          </p:cNvSpPr>
          <p:nvPr>
            <p:ph sz="half" idx="4"/>
          </p:nvPr>
        </p:nvSpPr>
        <p:spPr/>
        <p:txBody>
          <a:bodyPr/>
          <a:lstStyle/>
          <a:p>
            <a:r>
              <a:t>1.去中心化：摒弃传统模块化的对话系统架构，采用端到端的方式直接生成目标响应，简化系统复杂性。</a:t>
            </a:r>
          </a:p>
          <a:p>
            <a:r>
              <a:t>2.上下文编码：高效地编码历史对话上下文，确保对话状态跟踪的准确性和鲁棒性。</a:t>
            </a:r>
          </a:p>
          <a:p>
            <a:r>
              <a:t>3.直接优化：直接针对对话效果进行优化，减少人工干预，提高对话质量。</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对话状态跟踪与管理策略</a:t>
            </a:r>
          </a:p>
        </p:txBody>
      </p:sp>
      <p:sp>
        <p:nvSpPr>
          <p:cNvPr id="3" name="Text Placeholder 2"/>
          <p:cNvSpPr>
            <a:spLocks noGrp="1"/>
          </p:cNvSpPr>
          <p:nvPr>
            <p:ph type="body" idx="1"/>
          </p:nvPr>
        </p:nvSpPr>
        <p:spPr/>
        <p:txBody>
          <a:bodyPr/>
          <a:lstStyle/>
          <a:p>
            <a:r>
              <a:t>对抗式训练增强对话状态稳健性</a:t>
            </a:r>
          </a:p>
        </p:txBody>
      </p:sp>
      <p:sp>
        <p:nvSpPr>
          <p:cNvPr id="4" name="Content Placeholder 3"/>
          <p:cNvSpPr>
            <a:spLocks noGrp="1"/>
          </p:cNvSpPr>
          <p:nvPr>
            <p:ph sz="half" idx="2"/>
          </p:nvPr>
        </p:nvSpPr>
        <p:spPr/>
        <p:txBody>
          <a:bodyPr/>
          <a:lstStyle/>
          <a:p>
            <a:r>
              <a:t>1.对抗式学习：引入对抗式样本，使模型在面对异常情况时仍能保持稳定的表现。</a:t>
            </a:r>
          </a:p>
          <a:p>
            <a:r>
              <a:t>2.状态转移验证：通过对状态转移的合理性进行验证，避免产生错误的对话状态。</a:t>
            </a:r>
          </a:p>
          <a:p>
            <a:r>
              <a:t>3.鲁棒性评估：通过对抗式训练，评估并改进模型在面对各种挑战下的对话状态跟踪能力。</a:t>
            </a:r>
          </a:p>
          <a:p/>
        </p:txBody>
      </p:sp>
      <p:sp>
        <p:nvSpPr>
          <p:cNvPr id="5" name="Text Placeholder 4"/>
          <p:cNvSpPr>
            <a:spLocks noGrp="1"/>
          </p:cNvSpPr>
          <p:nvPr>
            <p:ph type="body" idx="3"/>
          </p:nvPr>
        </p:nvSpPr>
        <p:spPr/>
        <p:txBody>
          <a:bodyPr/>
          <a:lstStyle/>
          <a:p>
            <a:r>
              <a:t>强化学习优化对话状态管理策略</a:t>
            </a:r>
          </a:p>
        </p:txBody>
      </p:sp>
      <p:sp>
        <p:nvSpPr>
          <p:cNvPr id="6" name="Content Placeholder 5"/>
          <p:cNvSpPr>
            <a:spLocks noGrp="1"/>
          </p:cNvSpPr>
          <p:nvPr>
            <p:ph sz="half" idx="4"/>
          </p:nvPr>
        </p:nvSpPr>
        <p:spPr/>
        <p:txBody>
          <a:bodyPr/>
          <a:lstStyle/>
          <a:p>
            <a:r>
              <a:t>1.交互式学习：通过与用户的实时互动，不断学习和优化对话状态管理策略。</a:t>
            </a:r>
          </a:p>
          <a:p>
            <a:r>
              <a:t>2.奖励函数设计：合理设计奖励函数，引导模型朝着预期的对话效果发展。</a:t>
            </a:r>
          </a:p>
          <a:p>
            <a:r>
              <a:t>3.政策迭代：通过多次迭代，逐步收敛至最优的对话状态管理策略。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上下文建模对于对话质量的影响分析</a:t>
            </a:r>
          </a:p>
        </p:txBody>
      </p:sp>
      <p:sp>
        <p:nvSpPr>
          <p:cNvPr id="3" name="Subtitle 2"/>
          <p:cNvSpPr>
            <a:spLocks noGrp="1"/>
          </p:cNvSpPr>
          <p:nvPr>
            <p:ph type="subTitle" idx="1"/>
          </p:nvPr>
        </p:nvSpPr>
        <p:spPr/>
        <p:txBody>
          <a:bodyPr/>
          <a:lstStyle/>
          <a:p>
            <a:r>
              <a:t>基于上下文的Chatbot对话建模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https://d.book118.com/818002044043006037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上下文建模在Chatbot中的重要性</vt:lpstr>
      <vt:lpstr> 上下文建模在Chatbot中的重要性</vt:lpstr>
      <vt:lpstr> 上下文建模在Chatbot中的重要性</vt:lpstr>
      <vt:lpstr> 上下文建模在Chatbot中的重要性</vt:lpstr>
      <vt:lpstr> 常用的上下文建模方法介绍</vt:lpstr>
      <vt:lpstr> 常用的上下文建模方法介绍</vt:lpstr>
      <vt:lpstr> 基于深度学习的上下文建模技术</vt:lpstr>
      <vt:lpstr> 基于深度学习的上下文建模技术</vt:lpstr>
      <vt:lpstr> 对话状态跟踪与管理策略</vt:lpstr>
      <vt:lpstr> 对话状态跟踪与管理策略</vt:lpstr>
      <vt:lpstr> 对话状态跟踪与管理策略</vt:lpstr>
      <vt:lpstr> 对话状态跟踪与管理策略</vt:lpstr>
      <vt:lpstr> 上下文建模对于对话质量的影响分析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2024-09-17T01:21:23.198</cp:lastPrinted>
  <dcterms:created xsi:type="dcterms:W3CDTF">2024-09-16T17:21:23Z</dcterms:created>
  <dcterms:modified xsi:type="dcterms:W3CDTF">2024-09-16T17:21:25Z</dcterms:modified>
</cp:coreProperties>
</file>