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0D10C-1F2A-426A-9A05-2133A340C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1DEE2-DC4B-44E6-B227-E6FABE48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45A07-7D59-42E4-B39A-63657341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7C599-2500-4C57-8B58-030A05FE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9CF58-176F-4356-A062-AC885677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3DFA8-C631-4C2A-9C21-B9A5E4A9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1336F-DE48-4F55-BDB0-0F8207A52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CAE1A-92FD-4A22-8D12-260331E5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6421-3324-4149-9228-CDB354DA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B8814-DC15-4046-BCAC-3FC2C2E4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7A4A-8F21-4A38-92A8-32353149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207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护理用具创新比赛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参赛作品展示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评审过程与结果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获奖作品解析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未来护理用具发展趋势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随着医疗技术的进步和人口老龄化，护理行业需求不断增长，对护理用具的要求也越来越高。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现有护理用具的不足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目前市场上的护理用具存在一些问题，如功能单一、使用不便等，无法满足多样化的护理需求。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通过护理用具创新比赛，可以鼓励更多人关注护理行业，推动护理用具的研发和改进，提高护理质量。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通过比赛激发参赛者的创新思维，鼓励他们探索更加智能化、人性化的护理用具。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推动护理用具的研发和产业化，为护理行业提供更多优质、高效的护理用具。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提高社会认知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让更多人了解护理行业的发展现状和挑战，提高社会对护理行业的关注和支持。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参赛作品要求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作品需为原创，且未在其他比赛中获得过奖项；作品需符合比赛主题，具有创新性、实用性、市场前景等优点。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国内外个人或团队均可参加。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提交方式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提交作品包括设计图、实物模型、演示视频等相关材料。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奖项设置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比赛将设立一、二、三等奖及优秀奖若干名，并给予相应的奖励和支持。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评委将根据作品的创新性、实用性、市场前景等方面进行评分。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参赛作品展示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参赛作品一是一款智能护理床，专为长期卧床病人设计。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具备自动调节角度、方便清洁与消毒的功能，同时配备有智能化监测系统，能够实时监测患者的生命体征。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智能护理床能够减轻护理人员的工作负担，提高护理效率，为患者提供更加舒适和安全的护理环境。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参赛作品一：介绍、功能、优势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参赛作品二：介绍、功能、优势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便携式智能药盒能够提高患者的服药依从性，减少漏服和错服的情况，同时方便患者及家属的管理和监督。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参赛作品二是一款便携式智能药盒，专为需要按时服药的患者设计。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具备定时提醒、记录服药记录、智能语音播报等功能，同时能够与手机APP连接，方便患者及家属随时查看服药记录和提醒。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参赛作品三：介绍、功能、优势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参赛作品三是一款智能体温监测仪，专为新生婴儿设计。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具备持续监测体温、高温预警、记录体温变化等功能，同时能够与手机APP连接，方便家长随时查看婴儿的体温情况。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智能体温监测仪能够及时发现婴儿的高烧情况，避免因高烧引起的并发症，同时能够减轻家长的担忧和焦虑，让家长更加安心地照顾婴儿。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评审过程与结果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224" r="292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3224" r="332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护理用具是否具有实际应用价值，能否解决护理领域的实际问题。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护理用具是否具有创新性，是否突破了传统护理工具的限制。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护理用具是否安全可靠，不会对使用者造成伤害。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护理用具是否易于使用，是否符合人机工程学原理。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由专业评委对所有参赛作品进行初步筛选，选出具有潜力的作品进入下一轮评审。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对初审筛选出的作品进行深入评审，评估其是否符合评审标准。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对复审筛选出的作品进行最终评审，确定获奖名单。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https://d.book118.com/818002070012006044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2024-09-23T21:43:02.079</cp:lastPrinted>
  <dcterms:created xsi:type="dcterms:W3CDTF">2024-09-23T13:43:02Z</dcterms:created>
  <dcterms:modified xsi:type="dcterms:W3CDTF">2024-09-23T13:43:04Z</dcterms:modified>
</cp:coreProperties>
</file>