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38CBD-9CB3-4F3B-B25A-BD534681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B8CA-FE88-471D-9D9C-1E5E6FCE5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05F00-52DF-4866-A5BD-5C9257DE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D3037-689D-4562-AD1A-350C5CE6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584F5-D55F-4BBF-9782-43BF8140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0B6AA-37F9-4D1D-824B-964C9B98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41933-B5A7-4737-999D-609E72AF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C7F93-0B9D-4D0D-81CA-CFAC707A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8C8F-6616-4E71-A88A-24FC2A6B8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F09D2-F42F-460E-BC05-512C03C4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B16EF-8CC6-4704-B83B-4E1F07A3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70" r:id="rId2"/>
    <p:sldLayoutId id="2147489671" r:id="rId3"/>
    <p:sldLayoutId id="2147489672" r:id="rId4"/>
    <p:sldLayoutId id="2147489673" r:id="rId5"/>
    <p:sldLayoutId id="2147489674" r:id="rId6"/>
    <p:sldLayoutId id="2147489675" r:id="rId7"/>
    <p:sldLayoutId id="2147489676" r:id="rId8"/>
    <p:sldLayoutId id="2147489677" r:id="rId9"/>
    <p:sldLayoutId id="2147489678" r:id="rId10"/>
    <p:sldLayoutId id="21474896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2077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加强员工对工作场所暴力和骚扰的意识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工作场所暴力和骚扰的定义和影响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加强管理和监督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鼓励员工参与和合作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提高员工对工作场所暴力和骚扰的意识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建立支持和报告机制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工作场所暴力和骚扰的定义和影响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定义工作场所暴力和骚扰</a:t>
            </a:r>
            <a:endParaRPr lang="zh-CN" altLang="en-US"/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工作场所暴力和骚扰的定义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工作场所暴力和骚扰的严重性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工作场所暴力和骚扰的后果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工作场所暴力和骚扰的类型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描述工作场所暴力和骚扰的负面影响</a:t>
            </a:r>
            <a:endParaRPr lang="zh-CN" altLang="en-US"/>
          </a:p>
        </p:txBody>
      </p:sp>
      <p:sp>
        <p:nvSpPr>
          <p:cNvPr id="10491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组织形象受损：工作场所暴力和骚扰事件一旦曝光，将严重影响组织形象和声誉，可能导致客户流失和合作伙伴关系破裂。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员工身心健康受损：长期处于暴力和骚扰环境中，员工容易出现焦虑、抑郁等心理问题，甚至可能导致身体伤害。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工作效率下降：受到暴力和骚扰影响的员工，往往无法集中精力工作，导致工作效率下降，影响团队整体绩效。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员工流失率增加：长期处于暴力和骚扰环境中的员工，往往感到无助和失望，最终选择离开公司，导致员工流失率增加。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提高员工对工作场所暴力和骚扰的意识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制定和宣传公司政策</a:t>
            </a:r>
            <a:endParaRPr lang="zh-CN" altLang="en-US"/>
          </a:p>
        </p:txBody>
      </p:sp>
      <p:sp>
        <p:nvSpPr>
          <p:cNvPr id="104936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制定明确的公司政策：明确工作场所暴力和骚扰的定义、范围和后果，明确禁止此类行为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宣传公司政策：通过内部培训、员工手册、公司内部网站等方式向员工宣传公司政策，确保员工了解并遵守相关规定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建立报告机制：设立专门的报告渠道，鼓励员工积极报告工作场所暴力和骚扰事件，确保事件得到及时处理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培训和教育：定期开展员工培训和教育活动，提高员工对工作场所暴力和骚扰的认识和意识，增强员工的自我保护能力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提供培训和教育活动</a:t>
            </a:r>
            <a:endParaRPr lang="zh-CN" altLang="en-US"/>
          </a:p>
        </p:txBody>
      </p:sp>
      <p:sp>
        <p:nvSpPr>
          <p:cNvPr id="10494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培训课程：组织专门的培训课程，向员工介绍工作场所暴力和骚扰的定义、影响和应对方法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宣传资料：制作和分发相关的宣传资料，如手册、海报等，以帮助员工了解工作场所暴力和骚扰的问题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线上学习：提供线上学习平台或课程，让员工可以随时随地进行学习，提高对工作场所暴力和骚扰的认识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定期培训：定期组织相关的培训活动，以不断提醒和强化员工对工作场所暴力和骚扰的意识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鼓励员工参与和提供反馈</a:t>
            </a:r>
            <a:endParaRPr lang="zh-CN" altLang="en-US"/>
          </a:p>
        </p:txBody>
      </p:sp>
      <p:sp>
        <p:nvSpPr>
          <p:cNvPr id="104949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鼓励员工积极参与工作场所暴力和骚扰的预防和应对措施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提供安全、保密的渠道，让员工能够报告工作场所暴力和骚扰事件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建立积极的沟通渠道，让员工能够与管理人员和人力资源部门进行有效的沟通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定期收集员工对工作场所暴力和骚扰问题的反馈，并及时采取相应的措施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建立支持和报告机制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建立支持和援助机制</a:t>
            </a:r>
            <a:endParaRPr lang="zh-CN" altLang="en-US"/>
          </a:p>
        </p:txBody>
      </p:sp>
      <p:sp>
        <p:nvSpPr>
          <p:cNvPr id="10496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设立专门的援助热线或邮箱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建立匿名举报制度，鼓励员工积极反映问题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定期开展培训，提高员工对工作场所暴力和骚扰的认知和应对能力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提供心理咨询服务，帮助员工缓解压力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建立报告和调查流程</a:t>
            </a:r>
            <a:endParaRPr lang="zh-CN" altLang="en-US"/>
          </a:p>
        </p:txBody>
      </p:sp>
      <p:sp>
        <p:nvSpPr>
          <p:cNvPr id="10497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设立专门的报告渠道，鼓励员工积极报告工作场所暴力和骚扰事件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建立独立的调查团队，对报告的事件进行及时、公正的调查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确保调查过程保护举报人的隐私和安全，防止报复行为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根据调查结果，采取适当的措施，包括纪律处分、法律追究等，以防止类似事件再次发生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https://d.book118.com/818002077004006047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加强员工对工作场所暴力和骚扰的意识</vt:lpstr>
      <vt:lpstr>目录</vt:lpstr>
      <vt:lpstr>单击添加章节标题</vt:lpstr>
      <vt:lpstr>工作场所暴力和骚扰的定义和影响</vt:lpstr>
      <vt:lpstr>定义工作场所暴力和骚扰</vt:lpstr>
      <vt:lpstr>描述工作场所暴力和骚扰的负面影响</vt:lpstr>
      <vt:lpstr>提高员工对工作场所暴力和骚扰的意识</vt:lpstr>
      <vt:lpstr>制定和宣传公司政策</vt:lpstr>
      <vt:lpstr>提供培训和教育活动</vt:lpstr>
      <vt:lpstr>鼓励员工参与和提供反馈</vt:lpstr>
      <vt:lpstr>建立支持和报告机制</vt:lpstr>
      <vt:lpstr>建立支持和援助机制</vt:lpstr>
      <vt:lpstr>建立报告和调查流程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2024-09-28T01:51:40.803</cp:lastPrinted>
  <dcterms:created xsi:type="dcterms:W3CDTF">2024-09-27T17:51:40Z</dcterms:created>
  <dcterms:modified xsi:type="dcterms:W3CDTF">2024-09-27T17:51:42Z</dcterms:modified>
</cp:coreProperties>
</file>