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3A68D-D620-47CB-9265-1DC0B994A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51FA4-2842-4365-A91F-4915906DD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A3348-C1D6-4899-9991-822D74A64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3FB2D-575D-440A-9E2D-3E110CD46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B3222-FF78-4756-BEA8-BB299AFB0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EDF3C-98AF-46A7-A978-5CDC658DE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1FF927-2856-4835-84FC-269DC939D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7CF34-B7A8-43E6-A7B0-91816146E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E6D1B-D446-420B-9651-BBFABB7B1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1CF8C-1BDF-41DD-8513-87DA3BBE7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EC520-1967-480C-82F5-93289C8F6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03126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供应链绩效评估与激励机制改进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供应链绩效评估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供应链激励机制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供应链绩效评估与激励机制的关联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供应链绩效评估与激励机制现状及问题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供应链绩效评估与激励机制改进方案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促进供应链协同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评估供应链的绩效可以促进供应链各环节之间的协同合作，实现资源的优化配置。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提升供应链整体效率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通过评估供应链的绩效，可以识别出瓶颈和问题，进而采取改进措施，提高整体效率。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随着市场竞争的加剧和客户需求的变化，供应链需要不断调整和优化，以保持竞争优势。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激励供应链成员积极参与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通过激励机制的设计，可以激发供应链成员的积极性和创造力，促进供应链的持续改进。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提升供应链整体竞争力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通过评估与激励的结合，可以提升供应链的整体竞争力，实现供应链的优化和升级。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识别问题和改进机会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通过绩效评估，可以识别出供应链中存在的问题和瓶颈，为改进提供有针对性的建议。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评估与激励的重要性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供应链绩效评估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交货准时率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衡量供应商按时交货的能力，反映供应链的可靠性和稳定性。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产品质量合格率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评估供应商提供产品的质量水平，体现供应链的质量保障能力。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反映企业库存管理的效率，体现供应链对市场需求变化的响应速度。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衡量供应链运输环节的成本控制水平，体现供应链的物流效率。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通过设定关键绩效指标，对供应链整体绩效进行评估。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关键绩效指标法（KPI）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从财务、客户、内部流程、学习与成长四个维度对供应链绩效进行全面评估。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平衡计分卡法（BSC）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将供应链绩效分解为多个层次和因素，通过权重赋值和计算得出综合评估结果。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层次分析法（AHP）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将评估结果与同行业或竞争对手进行比较，找出差距和优势。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横向比较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对历史评估结果进行趋势分析，观察供应链绩效的改进情况。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纵向分析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针对评估结果中不达标或存在问题的指标进行深入分析，找出根本原因。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问题诊断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根据问题诊断结果，提出针对性的改进建议，为供应链优化提供依据。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改进建议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供应链激励机制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激励目标与原则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提高供应链整体效率和竞争力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促进供应链成员间的协同合作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激励目标与原则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实现供应链资源的优化配置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激励原则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公平性原则：确保激励机制对所有供应链成员公平、公正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激励机制应与供应链整体目标保持一致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激励机制应具有可操作性和可实施性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通过价格调整来激励供应链成员提高绩效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价格激励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给予供应链成员更多的订单来激励其提高绩效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订单激励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激励手段与措施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激励手段与措施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信息激励：通过信息共享和透明度提高来激励供应链成员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促进供应链成员间的协同合作，共同应对市场变化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建立供应链协同机制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通过资源整合和优化配置，提高供应链整体效率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降低供应链风险，提高供应链稳定性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实施供应链风险管理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激励手段与措施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评价指标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供应链成员满意度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供应链整体效率提升率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激励效果评价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供应链协同度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定性评价：通过专家评审、问卷调查等方式对激励效果进行定性评价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激励效果评价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https://d.book118.com/818003126007006036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2024-09-15T03:37:10.745</cp:lastPrinted>
  <dcterms:created xsi:type="dcterms:W3CDTF">2024-09-14T19:37:10Z</dcterms:created>
  <dcterms:modified xsi:type="dcterms:W3CDTF">2024-09-14T19:37:13Z</dcterms:modified>
</cp:coreProperties>
</file>