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19D72-38C5-4587-BEA7-82EECE710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B2059-6667-4CBD-B8A0-E0DD3135B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DAC29-6688-4710-AC03-37434135E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68E3D-EA93-43ED-B298-691FF66CA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C0ED9B-2E1A-4188-B3AB-E9ED84ACC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CC7DB4-E5B3-4BF4-A282-C0FC481FC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F02E38-9490-439A-8A01-842020745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A37FB-141E-4EB8-A2B2-4BEC03C3C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EE468-54FB-4BC8-8FBC-61FAF7924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C3921-0416-44E4-A01F-7D24E1DAB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711D8-C272-4867-95CB-925C3A0DC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04014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《驾校业务知识》ppt课件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驾校业务范围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驾校业务流程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驾校业务风险与应对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驾校业务创新与发展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92" r="318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驾校是为学员提供驾驶培训服务的机构，通常包括理论知识和驾驶技能培训。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驾校的主要功能是帮助学员掌握驾驶技能，通过考试获得驾驶证，保障道路交通安全。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驾校的定义与功能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驾校最早起源于欧洲，随着汽车工业的发展和普及，驾驶技能成为人们生活中必备的技能之一。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驾校起源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随着汽车技术的不断进步和交通法规的完善，驾校逐渐发展壮大，成为了一个庞大的产业。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未来，随着自动驾驶技术的不断发展，驾校可能会面临新的挑战和机遇。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驾校的历史与发展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根据培训内容、服务对象和规模等不同标准，驾校可以分为多种类型，如普通驾校、专业驾校、连锁驾校等。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不同类型的驾校有不同的特点和服务重点，学员可以根据自己的需求选择适合自己的驾校。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驾校的分类与特点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驾校特点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驾校业务范围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636" b="8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95" b="42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驾校培训业务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驾校培训业务是驾校最主要的业务之一，包括提供各种类型的驾照培训，如C1、C2、B1、B2等。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培训内容包括理论知识和实际操作，以及安全驾驶和交通规则等方面的教育。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驾校通常会提供一对一或小组形式的培训服务，以满足不同学员的需求。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驾校通常会提供考试辅导和模拟考试等服务，以帮助学员顺利通过考试。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此外，驾校还会协助学员办理驾照手续和相关证明文件。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472" r="447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驾校考试业务是驾校的另一项重要业务，包括组织学员参加各种驾照考试，如科目一、科目二、科目三、科目四等。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驾校考试业务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驾校服务业务包括为学员提供各种服务，如学员接送、场地租赁、汽车维修等。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这些服务能够满足学员的不同需求，提高学员的满意度和忠诚度。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驾校通常会与相关的服务提供商合作，以便为学员提供更全面和专业的服务。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驾校服务业务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驾校经营管理是驾校日常运营的重要环节，包括财务管理、人力资源管理、市场营销等方面的工作。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驾校需要制定合理的经营策略和管理制度，以提高运营效率和管理水平。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0" b="79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此外，驾校还需要关注市场动态和政策变化，以便及时调整经营策略和业务方向。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234" b="1023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驾校经营管理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驾校业务流程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https://d.book118.com/818004014026006031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2024-09-07T23:43:12.048</cp:lastPrinted>
  <dcterms:created xsi:type="dcterms:W3CDTF">2024-09-07T15:43:12Z</dcterms:created>
  <dcterms:modified xsi:type="dcterms:W3CDTF">2024-09-07T15:43:14Z</dcterms:modified>
</cp:coreProperties>
</file>