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DF0BA-EFC1-4139-9930-4E72204E1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0338F-D733-409B-82E1-70D42C17E2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64B53-ADFE-4B28-A43E-457A72E1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808CD7-056C-4707-835A-E05637178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0CDDAC-506E-40EC-8CC8-332813A21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37CB93-1FA7-4D8B-96EE-687D681A83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D773B8-6930-4474-B8DA-25813B5E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72AA5-8592-45BB-B328-A17101EDB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04F348-AA10-4AC9-BD9F-FB06F4267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93CC6-40DC-4CC2-A529-D5434800D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6233B5-E8E4-48CA-AC52-820FFAE96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0410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公路工程定额及预算\n## 1.公路工程定额基本概念及作用\n### 1.1公路工程定额的定义与分类\n### 1.2公路工程定额的性质及特点\n### 1.3公路工程定额的作用及意义\n## 2.公路工程定额的制定与修订\n### 2.1公路工程定额的制定原则与方法\n### 2.2公路工程定额的修订周期与程序\n### 2.3公路工程定额的动态管理\n## 3.公路工程预算编制方法与步骤\n### 3.1公路工程预算编制的基本概念\n### 3.2公路工程预算编制的方法与步骤\n### 3.3公路工程预算编制的审核与批准\n## 4.公路工程定额与预算的关系与应用\n### 4.1公路工程定额与预算的关系\n### 4.2公路工程定额在预算编制中的应用\n### 4.3公路工程预算在执行与控制中的应用\n## 5.公路工程定额与成本管理\n### 5.1公路工程成本管理的概念与要求\n### 5.2公路工程定额在成本管理中的应用\n### 5.3公路工程成本管理的评价与改进\n## 6.公路工程定额与投标报价\n### 6.1公路工程投标报价的基本概念与要求\n### 6.2公路工程定额在投标报价中的应用\n### 6.3公路工程投标报价的策略与技巧\n## 7.公路工程定额与合同管理\n### 7.1公路工程合同管理的概念与要求\n### 7.2公路工程定额在合同管理中的应用\n### 7.3公路工程合同管理的评价与改进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公路工程定额及预算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公路工程定额基本概念及作用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公路工程定额的定义</a:t>
                </a:r>
                <a:endParaRPr/>
              </a:p>
            </p:txBody>
          </p:sp>
          <p:sp>
            <p:nvSpPr>
              <p:cNvPr id="26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是指在公路工程建设过程中，为了保证工程质量、工期和成本的前提下，对人力、物力和财力等资源进行合理分配和利用的一种技术经济标准。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定额是衡量工程劳动生产率、材料消耗和机械使用效率的一种尺度，是编制工程预算、计算工程成本和签订合同的重要依据。</a:t>
                </a:r>
                <a:endParaRPr/>
              </a:p>
            </p:txBody>
          </p:sp>
          <p:sp>
            <p:nvSpPr>
              <p:cNvPr id="26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公路工程定额的分类</a:t>
                </a:r>
                <a:endParaRPr/>
              </a:p>
            </p:txBody>
          </p:sp>
          <p:sp>
            <p:nvSpPr>
              <p:cNvPr id="26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按定额的适用范围分：有全国通用定额、行业定额、地方定额和企业定额。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按定额的编制对象分：有劳动定额、材料消耗定额、机械使用定额和费用定额。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按定额的表现形式分：有实物量定额和货币量定额。</a:t>
                </a:r>
                <a:endParaRPr/>
              </a:p>
            </p:txBody>
          </p:sp>
          <p:sp>
            <p:nvSpPr>
              <p:cNvPr id="26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8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8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8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：定额是依据一定的科学技术规律和实践经验编制的，反映了工程建设的技术水平和劳动生产率。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：定额是工程建设中资源消耗和成本控制的标准，是评价工程经济效益的基础。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：定额是国家法规体系的一部分，具有法定性和强制性，是工程建设各方必须遵守的准则。</a:t>
                </a:r>
                <a:endParaRPr/>
              </a:p>
            </p:txBody>
          </p:sp>
          <p:sp>
            <p:nvSpPr>
              <p:cNvPr id="28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公路工程定额的性质</a:t>
                </a:r>
                <a:endParaRPr/>
              </a:p>
            </p:txBody>
          </p:sp>
          <p:sp>
            <p:nvSpPr>
              <p:cNvPr id="28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8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：定额随着科学技术的进步、管理水平的高低和市场供求关系的变化而不断调整。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：定额受地域条件、气候、地质等因素影响，不同地区的定额水平存在差异。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时效性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：定额的有效期有限，一般为5年，超过有效期需要修订。</a:t>
                </a:r>
                <a:endParaRPr/>
              </a:p>
            </p:txBody>
          </p:sp>
          <p:sp>
            <p:nvSpPr>
              <p:cNvPr id="28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公路工程定额的特点</a:t>
                </a:r>
                <a:endParaRPr/>
              </a:p>
            </p:txBody>
          </p:sp>
          <p:sp>
            <p:nvSpPr>
              <p:cNvPr id="28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公路工程定额的性质及特点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9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9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9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计划作用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：定额是编制工程预算、制定工程计划和签订合同的基础，有助于合理分配资源，提高工程建设的经济效益。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：定额是工程建设过程中成本、工期和质量控制的依据，有助于保证工程建设的顺利进行。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评价作用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：定额是评价工程经济效益和企业管理水平的重要指标，有助于提高企业的竞争力。</a:t>
                </a:r>
                <a:endParaRPr/>
              </a:p>
            </p:txBody>
          </p:sp>
          <p:sp>
            <p:nvSpPr>
              <p:cNvPr id="29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公路工程定额的作用</a:t>
                </a:r>
                <a:endParaRPr/>
              </a:p>
            </p:txBody>
          </p:sp>
          <p:sp>
            <p:nvSpPr>
              <p:cNvPr id="29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9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0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有助于提高工程建设的管理水平和技术水平，保证工程质量。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有助于合理确定工程价格和成本，保护当事人的合法权益。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有助于促进市场竞争，推动建筑行业的健康发展。</a:t>
                </a:r>
                <a:endParaRPr/>
              </a:p>
            </p:txBody>
          </p:sp>
          <p:sp>
            <p:nvSpPr>
              <p:cNvPr id="30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公路工程定额的意义</a:t>
                </a:r>
                <a:endParaRPr/>
              </a:p>
            </p:txBody>
          </p:sp>
          <p:sp>
            <p:nvSpPr>
              <p:cNvPr id="30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公路工程定额的作用及意义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公路工程定额的制定与修订</a:t>
            </a:r>
            <a:endParaRPr/>
          </a:p>
        </p:txBody>
      </p:sp>
      <p:sp>
        <p:nvSpPr>
          <p:cNvPr id="3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1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1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1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公路工程定额的制定原则</a:t>
                </a:r>
                <a:endParaRPr/>
              </a:p>
            </p:txBody>
          </p:sp>
          <p:sp>
            <p:nvSpPr>
              <p:cNvPr id="31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科学性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：定额的制定应依据科学原理和实践经验，反映工程建设的客观规律。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：定额应紧密结合工程建设的实际情况，具有较强的操作性和实用性。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：定额应完整、配套，形成一个有机的整体，便于工程建设的全过程管理。</a:t>
                </a:r>
                <a:endParaRPr/>
              </a:p>
            </p:txBody>
          </p:sp>
        </p:grpSp>
        <p:grpSp>
          <p:nvGrpSpPr>
            <p:cNvPr id="31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公路工程定额的制定方法</a:t>
                </a:r>
                <a:endParaRPr/>
              </a:p>
            </p:txBody>
          </p:sp>
          <p:sp>
            <p:nvSpPr>
              <p:cNvPr id="3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统计分析法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：通过对大量实际工程数据的收集、整理和分析，制定出合理的定额标准。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类比法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：参考其他类似工程的定额水平，结合本工程的实际情况进行调整和修订。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：依据工程建设的技术要求和劳动生产率等因素，通过计算制定出定额标准。</a:t>
                </a:r>
                <a:endParaRPr/>
              </a:p>
            </p:txBody>
          </p:sp>
          <p:sp>
            <p:nvSpPr>
              <p:cNvPr id="32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公路工程定额的制定原则与方法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2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32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32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3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公路工程定额的修订周期</a:t>
                </a:r>
                <a:endParaRPr/>
              </a:p>
            </p:txBody>
          </p:sp>
          <p:sp>
            <p:nvSpPr>
              <p:cNvPr id="3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一般情况下，定额每5年修订一次，以适应科学技术的发展和市场需求的变化。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遇到特殊情况，如工程建设中出现新技术、新工艺或市场供求关系发生重大变化时，可适时修订定额。</a:t>
                </a:r>
                <a:endParaRPr/>
              </a:p>
            </p:txBody>
          </p:sp>
        </p:grpSp>
        <p:grpSp>
          <p:nvGrpSpPr>
            <p:cNvPr id="33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3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公路工程定额的修订程序</a:t>
                </a:r>
                <a:endParaRPr/>
              </a:p>
            </p:txBody>
          </p:sp>
          <p:sp>
            <p:nvSpPr>
              <p:cNvPr id="3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：广泛收集工程建设中的人力、物力、财力消耗数据和技术经济指标。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分析整理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：对收集到的资料进行分析整理，找出定额存在的问题和不足。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修订定额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：根据分析整理的结果，对定额进行修订，形成新的定额标准。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审批发布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：将修订后的定额报请主管部门审批，并予以发布实施。</a:t>
                </a:r>
                <a:endParaRPr/>
              </a:p>
            </p:txBody>
          </p:sp>
          <p:sp>
            <p:nvSpPr>
              <p:cNvPr id="33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公路工程定额的修订周期与程序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43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44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45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指对定额的执行情况进行跟踪调查，及时发现定额存在的问题和不足，对定额进行修订和调整。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动态管理是保证定额时效性和实用性的重要手段，有助于提高工程建设的管理水平。</a:t>
                </a:r>
                <a:endParaRPr/>
              </a:p>
            </p:txBody>
          </p:sp>
          <p:sp>
            <p:nvSpPr>
              <p:cNvPr id="346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公路工程定额的动态管理</a:t>
                </a:r>
                <a:endParaRPr/>
              </a:p>
            </p:txBody>
          </p:sp>
          <p:sp>
            <p:nvSpPr>
              <p:cNvPr id="347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49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50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信息收集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：定期收集工程建设中的人力、物力、财力消耗数据和技术经济指标。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数据分析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：对收集到的信息进行分析，了解定额的执行情况和存在的问题。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定额修订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：根据分析结果，对定额进行修订，形成新的定额标准。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信息反馈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：将定额修订的结果反馈给工程建设各方，以便于他们及时调整工程预算和施工计划。</a:t>
                </a:r>
                <a:endParaRPr/>
              </a:p>
            </p:txBody>
          </p:sp>
          <p:sp>
            <p:nvSpPr>
              <p:cNvPr id="351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公路工程定额动态管理的内容</a:t>
                </a:r>
                <a:endParaRPr/>
              </a:p>
            </p:txBody>
          </p:sp>
          <p:sp>
            <p:nvSpPr>
              <p:cNvPr id="352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公路工程定额的动态管理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公路工程预算编制方法与步骤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公路工程预算编制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是指在公路工程建设过程中，根据工程的设计文件、定额标准和市场价格，对工程建设所需的全部费用进行预测和计算的过程。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预算编制是公路工程建设管理的重要环节，是控制工程成本、保证工程质量的重要手段。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公路工程预算编制的内容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：包括直接费用和间接费用，如人工、材料、机械使用费等。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其他费用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：包括管理费、利润、风险费等，以及其他与工程建设相关的费用。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公路工程预算编制的基本概念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公路工程预算编制的方法</a:t>
                </a:r>
                <a:endParaRPr/>
              </a:p>
            </p:txBody>
          </p:sp>
          <p:sp>
            <p:nvSpPr>
              <p:cNvPr id="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单价法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：根据工程的设计文件和定额标准，计算出单位工程的人工、材料和机械使用费等直接费用，再乘以工程量得出总费用。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总价法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：根据工程的设计文件和定额标准，计算出工程的总费用，包括直接费用和间接费用。</a:t>
                </a:r>
                <a:endParaRPr/>
              </a:p>
            </p:txBody>
          </p:sp>
          <p:sp>
            <p:nvSpPr>
              <p:cNvPr id="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公路工程预算编制的步骤</a:t>
                </a:r>
                <a:endParaRPr/>
              </a:p>
            </p:txBody>
          </p:sp>
          <p:sp>
            <p:nvSpPr>
              <p:cNvPr id="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收集资料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：收集工程的设计文件、定额标准、市场价格等相关资料。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计算工程量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：根据设计文件，计算出工程所需的工程量。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编制预算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：根据工程量和定额标准，计算出工程的总费用。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审核批准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：将预算报请主管部门审核批准，并予以实施。</a:t>
                </a:r>
                <a:endParaRPr/>
              </a:p>
            </p:txBody>
          </p:sp>
          <p:sp>
            <p:nvSpPr>
              <p:cNvPr id="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公路工程预算编制的方法与步骤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公路工程预算编制的审核与批准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8" name="组合 4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9" name="组合 4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公路工程预算编制的审核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由具有审核资质的部门或人员进行审核，确保预算编制的合理性和准确性。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审核内容包括工程量的计算、定额标准的应用、费用的计算等。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4" name="组合 5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公路工程预算编制的批准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预算经审核批准后，方可作为工程建设过程中控制成本、保证质量的依据。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批准部门应对预算编制的合理性和准确性负责。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公路工程定额与预算的关系与应用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公路工程定额与预算的关系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公路工程定额与预算的关系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定额是预算编制的基础，预算是在定额的基础上进行计算的。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定额是预算执行的依据，预算是在定额的指导下进行控制的。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公路工程定额与预算的相互作用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定额的制定和完善有助于提高预算编制的准确性和合理性。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预算的执行和控制有助于推动定额的动态管理和更新。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https://d.book118.com/818004107113006036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公路工程定额及预算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2024-09-16T04:10:58.573</cp:lastPrinted>
  <dcterms:created xsi:type="dcterms:W3CDTF">2024-09-15T20:10:58Z</dcterms:created>
  <dcterms:modified xsi:type="dcterms:W3CDTF">2024-09-15T20:11:00Z</dcterms:modified>
</cp:coreProperties>
</file>