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46EBB-3DD1-4DA5-B1A6-0C0DA2E7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73382-420A-444F-BF72-4C5A1D517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FF711-8F75-4DEA-8CDD-9B8942CB0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21E52-72BB-466A-A52B-7E684955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FABFE-F398-4068-828B-6B3DF27F3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EA108-985A-499D-8A68-C9F1775AE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594CC-2064-47F5-8968-1FEDFB391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02BD9-648B-4DDA-99C7-29D48502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E8972-01C3-4B35-A7A3-364EBCE2B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4E3AE-49D3-4AA7-A471-946D8B86B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253E2-7267-4293-97E5-45212909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5001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IT行业2024年制度创新策略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人力资源管理制度创新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技术研发与创新管理制度改革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市场营销与客户关系管理策略调整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财务管理与资本运作体系优化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组织架构调整与企业文化重塑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IT行业正处于技术飞速发展的时代，云计算、大数据、人工智能等新技术不断涌现，推动着行业的变革与创新。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随着数字化、网络化的深入发展，IT行业正与其他行业进行深度融合，形成新的商业模式和价值链。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167" r="2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IT行业已经成为全球化的竞争市场，企业需要不断提高自身竞争力，拓展国际市场。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随着IT行业的快速发展，传统的制度已经难以适应新的市场需求和行业变革，需要进行制度创新。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制度创新可以帮助企业提高管理效率、降低运营成本、增强市场竞争力。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制度创新可以推动行业的整体进步，促进技术创新和跨界融合，为行业的可持续发展提供有力保障。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制度创新必要性与紧迫性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通过制度创新，建立完善的IT行业制度体系，包括技术标准、行业规范、法律法规等。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建立完善的制度体系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推动技术创新与应用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促进跨界融合与协同发展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提高行业整体竞争力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通过制度创新，鼓励和支持企业进行技术创新和应用，推动新技术在行业中的广泛应用。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通过制度创新，打破行业壁垒，促进IT行业与其他行业的跨界融合和协同发展。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通过制度创新，提高IT行业的整体竞争力，推动行业向更高水平发展。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2024年制度创新目标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人力资源管理制度创新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92" r="10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随着项目制、合同制等灵活用工形式的普及，IT行业将更加注重人才的实际能力和项目经验，而非传统的学历和工作经验。这将有助于企业快速响应市场变化，降低人力成本，提高工作效率。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远程办公模式在IT行业的应用将逐渐常态化，企业将通过云计算、协同办公等工具实现团队的高效协作，打破地域限制，吸引更多优秀人才。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灵活用工与远程办公模式推广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以能力为导向的选拔机制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企业将更加注重应聘者的实际技能和项目经验，采用在线测评、编程挑战等选拔方式，确保选拔出的人才具备所需的专业能力。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个性化培养方案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针对不同岗位和员工需求，制定个性化的培养方案，如定期技能培训、职业规划辅导等，帮助员工提升职业素养和实现个人发展。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人才选拔与培养机制优化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员工激励与福利体系改革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多元化激励机制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除了传统的薪资和奖金激励外，企业将更加注重员工的个人成长和职业发展，提供晋升机会、学习培训、股票期权等多元化激励手段。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弹性福利制度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根据员工需求和偏好，提供更加灵活的福利制度，如自选保险、弹性工作制、家庭关怀等，提高员工满意度和忠诚度。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技术研发与创新管理制度改革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建立行业内外、国内外多方参与的开放式创新平台，促进技术、人才、资金等创新资源的汇聚和共享。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推动产学研用深度融合，探索多种形式的合作模式，如联合研发、技术转移、成果转化等，实现优势互补和利益共享。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开放式创新平台搭建与合作模式探索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合作模式探索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开放式创新平台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加强知识产权保护意识，完善专利申请、保护和管理制度，确保创新成果的合法权益得到有效保障。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成果转化机制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建立健全成果转化机制，包括成果评估、交易、转化等环节，推动创新成果从实验室走向市场，实现商业价值。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知识产权保护及成果转化机制完善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https://d.book118.com/818005001020006027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2024-09-04T18:19:59.125</cp:lastPrinted>
  <dcterms:created xsi:type="dcterms:W3CDTF">2024-09-04T10:19:59Z</dcterms:created>
  <dcterms:modified xsi:type="dcterms:W3CDTF">2024-09-04T10:20:01Z</dcterms:modified>
</cp:coreProperties>
</file>