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6F965-C69F-4AB6-950B-A1959B0D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BF031-161E-4FF3-A78C-4AEDD835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7A981-6587-4B6F-BB83-8E3E00C7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D1422-A4D5-4A4F-9BF5-D7E9DBB9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F179D-5B70-4D0A-84A0-25457447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56620-7A3C-49E1-8DCD-5FCFE961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95B83-0276-4CAB-8237-0C93EC20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AAAFF-EC4D-4E80-8B0F-BB593CC4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2C74-F44F-4A5E-BA76-265DD759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84009-D210-4E63-89AB-F80B6F30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F767A-2447-493E-9813-EF4898C0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6023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护理礼仪化妆实训总结与反思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护理礼仪学习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培养良好的职业素养和服务意识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掌握护理礼仪化妆的基本技巧和原则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提高个人形象和气质，增强职业竞争力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学习如何打粉底、画眼线和唇膏等基础化妆技巧。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基础化妆技巧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学习如何根据场合和需求打造合适的职业妆容。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职业妆容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了解如何结合护理礼仪，将妆容与礼仪完美结合。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护理礼仪化妆原则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实操练习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学生动手操作，老师现场指导，纠正错误。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分享化妆心得和经验，共同提高。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通过讲解和演示，传授化妆技巧和原则。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礼仪是人们在社交活动中遵循的规则和习惯，旨在促进相互尊重和和谐的关系。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礼仪的起源与发展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礼仪起源于古代，随着社会的发展而不断演变，成为现代社会中重要的社交规范。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礼仪的核心原则包括尊重、真诚、谦逊和包容，这些原则指导人们在社交场合中的行为举止。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礼仪基本知识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护士职业形象的要求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护士应具备整洁、端庄、大方的形象，穿着得体、仪态优雅、气质温和，展现专业素养和良好的职业道德。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护士职业形象的塑造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护士可以通过注重个人卫生、选择合适的服饰、保持良好的仪态等方面塑造良好的职业形象。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护士职业形象的意义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良好的护士职业形象能够增强患者对医护人员的信任感，提高医疗护理效果。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护士职业形象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护理服务礼仪的基本规范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护理服务礼仪包括热情接待、耐心倾听、细致关怀、周到安排等方面的规范。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护理服务礼仪的实施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护理人员应具备良好的沟通技巧和服务意识，在实际工作中注重细节，以良好的护理服务礼仪为患者提供优质的护理服务。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护理服务礼仪的重要性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护理服务礼仪是提升患者就医体验的重要因素，能够增强患者对医护人员的信任感，提高医疗护理效果。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护理服务礼仪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https://d.book118.com/818006023063006027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2024-09-05T08:34:02.378</cp:lastPrinted>
  <dcterms:created xsi:type="dcterms:W3CDTF">2024-09-05T00:34:02Z</dcterms:created>
  <dcterms:modified xsi:type="dcterms:W3CDTF">2024-09-05T00:34:04Z</dcterms:modified>
</cp:coreProperties>
</file>