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3DB41-DA0D-4E13-B3B8-E97C79C6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35E8D-152D-4052-AA91-B23AD741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665FF-9221-42E7-977D-9D069CC2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0E8C4-ABD2-42F1-8B4B-839D1DB6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6EA3E-CA08-475F-97A0-0DF0FCB8E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1FB9E-23FB-4133-8392-27F5340E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461EE-5944-45ED-8615-6391D855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C17B8-A53B-4C86-8FDB-57C84A56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320EC-4928-4A13-8B97-E93ABB36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EC8B5-07D2-4249-A643-6843A0A9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B01E6-6D08-40EC-8B41-FB24625C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6077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HAZOP分析指南(安全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HAZOP分析概述</a:t>
            </a:r>
          </a:p>
          <a:p>
            <a:r>
              <a:t>HAZOP分析流程</a:t>
            </a:r>
          </a:p>
          <a:p>
            <a:r>
              <a:t>危险识别与评估方法</a:t>
            </a:r>
          </a:p>
          <a:p>
            <a:r>
              <a:t>案例分析：典型工业过程HAZOP分析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HAZOP分析中的常见问题及解决方法</a:t>
            </a:r>
          </a:p>
          <a:p>
            <a:r>
              <a:t>HAZOP分析与其他安全评价方法的比较与整合</a:t>
            </a:r>
          </a:p>
          <a:p>
            <a: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HAZOP（危险与可操作性分析）是一种系统化的方法，用于识别潜在的危险和评估其可能后果，以便在设计阶段或操作前采取适当的措施来消除或减轻风险。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HAZOP分析的主要目的是确保工艺、设备或系统的安全，通过识别潜在的危险和评估其可能后果，提出必要的建议和措施，以减少事故发生的可能性。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通过识别潜在的危险和评估其可能后果，HAZOP分析有助于在事故发生前采取预防措施，从而避免或减少事故造成的损失。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HAZOP分析可以揭示工艺、设备或系统中存在的安全隐患，提出改进建议，从而提高整个系统的安全性。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符合法规要求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许多国家和地区的法规要求企业对其工艺、设备或系统进行HAZOP分析，以确保符合安全标准。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HAZOP分析的重要性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HAZOP分析适用于各种工业领域，如石油化工、制药、食品加工、能源等。它可以应用于新设备的设计阶段，也可以对现有设备进行定期评估。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HAZOP分析的对象可以是工艺流程、设备、控制系统等。它通常涉及多个专业领域的专家，包括工艺工程师、设备工程师、安全专家等。这些专家共同协作，对潜在的危险进行识别和评估。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HAZOP分析流程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组建分析团队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组建具备专业知识和经验的HAZOP分析团队，包括工艺、设备、安全等方面的专家。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确定分析目标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明确要分析的工艺系统、设备或操作，以及分析的重点和目标。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收集相关的工艺流程图、设备图纸、操作规程、物料数据等资料。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确定会议时间、地点、参加人员等，制定详细的会议计划。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制定会议计划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引导词选择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分析讨论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根据分析目标和对象，选择合适的引导词，如“无”、“过多”、“过少”、“逆流”等。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按照引导词顺序，对工艺流程中的每个节点进行分析讨论，识别潜在的危险和可操作性问题。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对识别出的问题进行详细记录，包括问题描述、可能后果、建议措施等。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分析会议组织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对分析会议中记录的问题进行整理，形成HAZOP分析记录表。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分析记录整理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针对识别出的问题，制定相应的改进措施和计划。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制定改进措施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根据分析记录和改进措施，编写HAZOP分析报告，明确存在的风险和改进建议。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编写分析报告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对分析报告进行审核，确保内容准确完整，然后发布给相关部门和人员。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报告审核与发布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危险识别与评估方法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工艺流程图分析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通过对工艺流程图的详细分析，识别潜在的危险源和可能的事故场景。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设备清单检查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检查设备清单，识别设备的潜在危险和相关的安全保护措施。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历史事故数据分析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对历史事故数据进行深入分析，识别事故发生的根本原因和潜在的危险因素。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危险识别途径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根据历史数据、专家经验和设备状况等因素，对潜在危险发生的可能性进行评估。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可能性评估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评估潜在危险一旦发生可能造成的损失和影响，包括人员伤亡、财产损失和环境影响等。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严重性评估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根据可能性和严重性的评估结果，将风险划分为不同的等级，以便制定相应的风险控制措施。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风险等级划分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44" r="1794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工程技术措施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通过改进工艺流程、更新设备或采用新的技术，从根本上消除或减少潜在的危险。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在潜在危险区域设置安全警示标识、安装安全防护装置或采取其他措施，防止人员接触危险区域或设备。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应急预案和演练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制定针对潜在危险的应急预案，并定期进行演练，确保在紧急情况下能够迅速、有效地应对。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操作规程和培训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制定完善的操作规程，加强员工培训，提高员工的安全意识和操作技能，减少人为因素造成的危险。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案例分析：典型工业过程HAZOP分析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案例描述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某化工厂的反应釜在生产过程中发生爆炸，造成人员伤亡和设备损坏。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改进措施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加强设备维护和检修，提高操作人员技能水平，优化生产工艺和原料配比，增设安全联锁装置等。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化工过程HAZOP分析案例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https://d.book118.com/818006077114006032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2024-09-10T09:13:49.211</cp:lastPrinted>
  <dcterms:created xsi:type="dcterms:W3CDTF">2024-09-10T01:13:49Z</dcterms:created>
  <dcterms:modified xsi:type="dcterms:W3CDTF">2024-09-10T01:13:51Z</dcterms:modified>
</cp:coreProperties>
</file>