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148699-C873-4796-8AD0-EF7B524DC8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1A8D8B-2165-477A-98F6-B870F8AA1F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F9CE7F-2583-4CAC-8C5E-5247E768B7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882EE1-CB61-4A20-AD58-13D858EF82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FE3A4EB-5898-4FE0-BC1F-B21692158B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4CA211-11FA-48B4-BC43-0FA198C795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FC72163-BCA0-4EA1-A432-E8460D51C7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293022-2D6C-4F5D-A168-6FCB7A270A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B2752A-ACA7-471C-AB94-3F4CCCA6B6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2FBA8F-94DE-4E12-80BF-86041913A5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0F4D07-C919-429E-B9E1-38338530E6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Relationship Id="rId4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801105012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礼貌用语培训PPT\n## 1.护理礼貌用语的重要性及基本原则\n### 1.1护理礼貌用语在医疗服务中的重要性\n### 1.2护理礼貌用语的基本原则与要求\n### 1.3护理礼貌用语与患者满意度关系\n## 2.护理礼貌用语的具体内容及表达方法\n### 2.1基本问候与自我介绍用语\n### 2.2护理操作过程中的礼貌用语\n### 2.3不同场景下的护理礼貌用语\n## 3.护理礼貌用语的实践案例分析\n### 3.1优秀护理礼貌用语实践案例\n### 3.2护理礼貌用语实践中存在的问题\n### 3.3如何提高护理礼貌用语的实际应用效果\n## 4.护理礼貌用语培训方法与实践\n### 4.1护理礼貌用语培训方法与技巧\n### 4.2护理礼貌用语培训的实践环节\n### 4.3如何评估护理礼貌用语培训效果\n## 5.护理礼貌用语在未来的发展趋势与挑战\n### 5.1护理礼貌用语的发展趋势\n### 5.2护理礼貌用语面临的挑战与应对措施\n### 5.3如何持续优化护理礼貌用语的应用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护理礼貌用语培训PPT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900"/>
              <a:t>护理礼貌用语的重要性及基本原则</a:t>
            </a:r>
            <a:endParaRPr/>
          </a:p>
        </p:txBody>
      </p:sp>
      <p:sp>
        <p:nvSpPr>
          <p:cNvPr id="13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4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175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176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177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8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建立良好的医患关系</a:t>
                </a:r>
                <a:endParaRPr/>
              </a:p>
            </p:txBody>
          </p:sp>
          <p:sp>
            <p:nvSpPr>
              <p:cNvPr id="179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提高患者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增强患者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信任感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有助于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病情康复</a:t>
                </a:r>
                <a:endParaRPr/>
              </a:p>
            </p:txBody>
          </p:sp>
        </p:grpSp>
        <p:grpSp>
          <p:nvGrpSpPr>
            <p:cNvPr id="180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181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2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提升医疗服务品质</a:t>
                </a:r>
                <a:endParaRPr/>
              </a:p>
            </p:txBody>
          </p:sp>
          <p:sp>
            <p:nvSpPr>
              <p:cNvPr id="183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体现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专业素养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增强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服务意识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患者口碑</a:t>
                </a:r>
                <a:endParaRPr/>
              </a:p>
            </p:txBody>
          </p:sp>
        </p:grpSp>
        <p:grpSp>
          <p:nvGrpSpPr>
            <p:cNvPr id="184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185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促进护理行业发展</a:t>
                </a:r>
                <a:endParaRPr/>
              </a:p>
            </p:txBody>
          </p:sp>
          <p:sp>
            <p:nvSpPr>
              <p:cNvPr id="187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塑造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行业形象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推动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行业进步</a:t>
                </a:r>
                <a:endParaRPr/>
              </a:p>
            </p:txBody>
          </p:sp>
        </p:grpSp>
      </p:grpSp>
      <p:sp>
        <p:nvSpPr>
          <p:cNvPr id="18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护理礼貌用语在医疗服务中的重要性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0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91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92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尊重患者</a:t>
                </a:r>
                <a:endParaRPr/>
              </a:p>
            </p:txBody>
          </p:sp>
          <p:sp>
            <p:nvSpPr>
              <p:cNvPr id="193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隐私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权益</a:t>
                </a:r>
                <a:endParaRPr/>
              </a:p>
            </p:txBody>
          </p:sp>
        </p:grpSp>
        <p:grpSp>
          <p:nvGrpSpPr>
            <p:cNvPr id="194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9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真诚服务</a:t>
                </a:r>
                <a:endParaRPr/>
              </a:p>
            </p:txBody>
          </p:sp>
          <p:sp>
            <p:nvSpPr>
              <p:cNvPr id="19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的态度对待患者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周到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关心患者的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需求</a:t>
                </a:r>
                <a:endParaRPr/>
              </a:p>
            </p:txBody>
          </p:sp>
        </p:grpSp>
        <p:grpSp>
          <p:nvGrpSpPr>
            <p:cNvPr id="197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9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文明用语</a:t>
                </a:r>
                <a:endParaRPr/>
              </a:p>
            </p:txBody>
          </p:sp>
          <p:sp>
            <p:nvSpPr>
              <p:cNvPr id="19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的礼貌用语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避免使用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粗俗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冒犯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的语言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语言技巧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沟通方式</a:t>
                </a:r>
                <a:endParaRPr/>
              </a:p>
            </p:txBody>
          </p:sp>
        </p:grpSp>
      </p:grpSp>
      <p:pic>
        <p:nvPicPr>
          <p:cNvPr id="200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0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护理礼貌用语的基本原则与要求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02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03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04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礼貌用语与患者满意度正相关</a:t>
                </a:r>
                <a:endParaRPr/>
              </a:p>
            </p:txBody>
          </p:sp>
          <p:sp>
            <p:nvSpPr>
              <p:cNvPr id="21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礼貌用语能够提高患者满意度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满意度高的患者更容易配合治疗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高满意度有助于提高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口碑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推荐率</a:t>
                </a:r>
                <a:endParaRPr/>
              </a:p>
            </p:txBody>
          </p:sp>
          <p:sp>
            <p:nvSpPr>
              <p:cNvPr id="21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礼貌用语是医疗服务品质的重要组成部分</a:t>
                </a:r>
                <a:endParaRPr/>
              </a:p>
            </p:txBody>
          </p:sp>
          <p:sp>
            <p:nvSpPr>
              <p:cNvPr id="21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品质高的医疗服务能够提高患者满意度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满意度高的患者更容易成为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忠实客户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高满意度有助于提高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医院声誉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市场份额</a:t>
                </a:r>
                <a:endParaRPr/>
              </a:p>
            </p:txBody>
          </p:sp>
          <p:sp>
            <p:nvSpPr>
              <p:cNvPr id="21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护理礼貌用语与患者满意度关系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600"/>
              <a:t>护理礼貌用语的具体内容及表达方法</a:t>
            </a:r>
            <a:endParaRPr/>
          </a:p>
        </p:txBody>
      </p:sp>
      <p:sp>
        <p:nvSpPr>
          <p:cNvPr id="22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基本问候与自我介绍用语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基本问候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早上好、午安、晚上好等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时间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场合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选择合适的问候语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微笑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亲切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的态度</a:t>
                </a:r>
                <a:endParaRPr/>
              </a:p>
            </p:txBody>
          </p:sp>
          <p:pic>
            <p:nvPicPr>
              <p:cNvPr id="23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自我介绍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姓名、职位、职责等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简洁明了地介绍自己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自信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专业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的形象</a:t>
                </a:r>
                <a:endParaRPr/>
              </a:p>
            </p:txBody>
          </p:sp>
          <p:pic>
            <p:nvPicPr>
              <p:cNvPr id="23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41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42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43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操作前</a:t>
                </a:r>
                <a:endParaRPr/>
              </a:p>
            </p:txBody>
          </p:sp>
          <p:sp>
            <p:nvSpPr>
              <p:cNvPr id="244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向患者解释操作目的和过程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询问患者是否有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特殊需求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顾虑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耐心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倾听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的态度</a:t>
                </a:r>
                <a:endParaRPr/>
              </a:p>
            </p:txBody>
          </p:sp>
        </p:grpSp>
        <p:grpSp>
          <p:nvGrpSpPr>
            <p:cNvPr id="245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4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操作中</a:t>
                </a:r>
                <a:endParaRPr/>
              </a:p>
            </p:txBody>
          </p:sp>
          <p:sp>
            <p:nvSpPr>
              <p:cNvPr id="24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的态度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语言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肢体语言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的运用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回应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患者的疑问和需求</a:t>
                </a:r>
                <a:endParaRPr/>
              </a:p>
            </p:txBody>
          </p:sp>
        </p:grpSp>
        <p:grpSp>
          <p:nvGrpSpPr>
            <p:cNvPr id="248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4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操作后</a:t>
                </a:r>
                <a:endParaRPr/>
              </a:p>
            </p:txBody>
          </p:sp>
          <p:sp>
            <p:nvSpPr>
              <p:cNvPr id="250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向患者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告知结果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注意事项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感谢患者的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配合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患者的状态</a:t>
                </a:r>
                <a:endParaRPr/>
              </a:p>
            </p:txBody>
          </p:sp>
        </p:grpSp>
      </p:grpSp>
      <p:sp>
        <p:nvSpPr>
          <p:cNvPr id="2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护理操作过程中的礼貌用语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3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4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5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56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257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258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259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礼貌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热情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的态度迎接患者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询问患者的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周到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的服务</a:t>
                </a:r>
                <a:endParaRPr/>
              </a:p>
            </p:txBody>
          </p:sp>
          <p:sp>
            <p:nvSpPr>
              <p:cNvPr id="260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门诊</a:t>
                </a:r>
                <a:endParaRPr/>
              </a:p>
            </p:txBody>
          </p:sp>
        </p:grpSp>
        <p:grpSp>
          <p:nvGrpSpPr>
            <p:cNvPr id="261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62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住院</a:t>
                </a:r>
                <a:endParaRPr/>
              </a:p>
            </p:txBody>
          </p:sp>
          <p:sp>
            <p:nvSpPr>
              <p:cNvPr id="263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温暖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的态度对待患者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贴心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周到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的服务</a:t>
                </a:r>
                <a:endParaRPr/>
              </a:p>
            </p:txBody>
          </p:sp>
        </p:grpSp>
        <p:grpSp>
          <p:nvGrpSpPr>
            <p:cNvPr id="264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65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急诊</a:t>
                </a:r>
                <a:endParaRPr/>
              </a:p>
            </p:txBody>
          </p:sp>
          <p:sp>
            <p:nvSpPr>
              <p:cNvPr id="266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冷静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的态度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迅速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患者的病情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紧急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有效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的救治措施</a:t>
                </a:r>
                <a:endParaRPr/>
              </a:p>
            </p:txBody>
          </p:sp>
        </p:grpSp>
      </p:grpSp>
      <p:sp>
        <p:nvSpPr>
          <p:cNvPr id="2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不同场景下的护理礼貌用语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68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69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70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护理礼貌用语的实践案例分析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2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案例一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护士在操作前向患者详细解释操作目的和过程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在操作过程中关注患者的感受和需求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操作后向患者告知注意事项和感谢患者的配合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案例二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护士在门诊过程中始终保持礼貌和热情的态度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主动询问患者的病情和需求，提供专业的建议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在患者离开时，提醒患者注意用药和复诊时间</a:t>
                </a:r>
                <a:endParaRPr/>
              </a:p>
            </p:txBody>
          </p:sp>
          <p:pic>
            <p:nvPicPr>
              <p:cNvPr id="2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案例三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护士在处理急诊患者时，保持冷静和专业的态度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迅速评估患者的病情，提供紧急救治措施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在患者病情稳定后，关心患者的身心状况，提供心理疏导</a:t>
                </a:r>
                <a:endParaRPr/>
              </a:p>
            </p:txBody>
          </p:sp>
          <p:pic>
            <p:nvPicPr>
              <p:cNvPr id="26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优秀护理礼貌用语实践案例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https://d.book118.com/818011050127006037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护理礼貌用语培训PPT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2024-09-17T21:22:04.559</cp:lastPrinted>
  <dcterms:created xsi:type="dcterms:W3CDTF">2024-09-17T13:22:04Z</dcterms:created>
  <dcterms:modified xsi:type="dcterms:W3CDTF">2024-09-17T13:22:06Z</dcterms:modified>
</cp:coreProperties>
</file>