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42E0B9-C5CC-4BDD-9C4F-DA8F384867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8E4F8C-2260-4D3C-AAA9-43AEB15305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1201B3-B315-402F-B0E0-EEDD29595D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A334B8-47F6-44E6-9583-5D3B296800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B6C81DE-977E-44DF-BE11-7A04B6ECF5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49A19C8-DBC8-4D4A-8232-73F2E7D2B7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4D0C1F0-2BE9-4838-AEE8-0D12EA637B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9DDFB5-4DEA-44A1-9849-E1EE3F1877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25FFF5-1ED3-43A4-9854-1870FBBCC6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C8C6D7-FDA9-4A7F-9CA8-A5AABB7907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9EDA57-3540-4873-B77B-F2ED6C9DBF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8011064026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人教版小学语文六年级下册《卖火柴的小女孩》课件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课程导入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课文分析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深入理解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实践活动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总结与反思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课程导入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总结词：激发兴趣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详细描述：介绍19世纪丹麦的社会背景，讲述当时贫富悬殊的情况，为故事的发展做铺垫。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故事背景介绍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总结词：拓展知识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详细描述：简要介绍安徒生的生平、创作特点和主要作品，让学生对作者有更全面的了解。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作者介绍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总结词：提前了解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详细描述：简要概述课文《卖火柴的小女孩》的故事情节，让学生对课文内容有个大致了解，为后续深入学习做准备。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课文内容概述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课文分析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014" r="3201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720" r="1072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描述小女孩的外貌、性格特点，突出她身处困境却依然怀有美好的愿望。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小女孩形象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分析其他人对小女孩的态度，如冷漠、同情等，反映社会现实。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其他人形象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人物形象分析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探讨课文对社会贫富悬殊、人情冷漠的批判，以及对小女孩命运的同情。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社会批判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解析小女孩通过火柴的光芒看到的幻象，是她对美好生活的向往。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美好愿望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主题思想探讨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分析课文中富人与穷人、现实与幻象的对比，突出主题。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解析课文中对小女孩的外貌、动作、心理等细节描写，刻画人物形象。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写作手法解析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细节描写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对比手法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深入理解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https://d.book118.com/818011064026006031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2024-09-07T23:44:29.382</cp:lastPrinted>
  <dcterms:created xsi:type="dcterms:W3CDTF">2024-09-07T15:44:29Z</dcterms:created>
  <dcterms:modified xsi:type="dcterms:W3CDTF">2024-09-07T15:44:31Z</dcterms:modified>
</cp:coreProperties>
</file>