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5ECACC-1912-488B-9EC3-84AFFD45D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BDE594-045A-4FA6-95A2-60A231759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BE786A-04DA-4CBD-B8FB-D2AA1BBDA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36F021-268F-43BE-9445-44E55C7DA6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752C5B-0000-4961-B523-246BF5A96C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933521-750D-4770-9916-6E4632BF8F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6CE6BA-5F1D-4CF3-97B6-19EE2E2E57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029D8D-DBE9-47A7-A2E6-DA276EC368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FD9941-C71D-4EF0-9C55-09B97E07C4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1FBB23-2824-4402-893E-54694BD956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588C92-1019-4708-8C09-3FB1821986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1111001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心理咨询与治疗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心理咨询与治疗的基本概念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心理咨询的主要理论与方法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心理治疗的主要应用领域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心理咨询与治疗的实践与伦理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心理咨询与治疗的前景与挑战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心理咨询与治疗的基本概念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心理咨询的定义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心理咨询是一种专业性的帮助过程，通过与咨询师建立合作关系，个体能够更好地认识自我、发展潜能，解决生活中的困扰和问题，促进个人成长和改变。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心理咨询的目的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帮助个体解决心理困扰、提高心理素质、促进个人发展，增强适应能力和应对压力的能力。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389" b="538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心理咨询的定义与目的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722" r="2172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56" r="290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077" r="2907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心理治疗是一种通过专业的干预手段，帮助个体克服心理障碍、缓解心理痛苦的治疗过程。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心理治疗的定义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帮助个体克服心理障碍、缓解心理痛苦、恢复心理健康，提高生活质量和社会适应能力。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心理治疗的目的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心理治疗的定义与目的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000" r="9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心理咨询与治疗都关注个体的心理健康和心理问题，都采用专业的方法和技术进行干预。心理咨询更侧重于帮助个体认识自我、发展潜能，而心理治疗更侧重于解决个体的心理障碍和痛苦。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关联</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心理咨询关注的是正常人的心理困扰和发展问题，而心理治疗关注的是异常心理和障碍的治疗。心理咨询更注重个体主动参与和自我探索，而心理治疗更注重专业人员的指导和干预。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区别</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心理咨询与治疗的关联与区别</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心理咨询的主要理论与方法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精神分析疗法强调深入探索潜意识的心理冲突和早期经验，通过自由联想、释梦、移情与反移情分析等手段，促进来访者的自我觉察和心理成长。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精神分析疗法是由奥地利心理学家弗洛伊德创立的一种心理咨询与治疗方法。它关注个体潜意识的心理冲突和早期经验对当前行为和情绪的影响，通过深入探索这些因素，帮助个体释放被压抑的情绪，增强自我觉察，促进人格的成熟和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精神分析疗法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认知行为疗法强调认知过程对情绪和行为的决定性影响，通过调整不良认知，改善行为和情绪问题。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知行为疗法是一种结构性强、目标导向的心理治疗方法。它关注个体如何思考、如何感受以及如何行为，强调认知过程对情绪和行为的决定性影响。通过识别和调整不良认知，认知行为疗法帮助个体改变不适应的行为和情绪问题，提高应对压力和生活挑战的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人本主义疗法强调人的潜能和自我实现，通过提供无条件积极关注和支持，激发来访者的内在力量和创造力。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人本主义疗法是一种强调人的潜能和自我实现的心理治疗方法。它认为每个人都有内在的成长和改变的能力，通过提供无条件积极关注和支持，帮助个体发现并发挥自己的潜能，实现个人的目标和价值。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人本主义疗法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家庭系统疗法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家庭系统疗法关注家庭成员之间的互动关系，通过改善家庭结构和沟通方式，解决个体在家庭中的问题。</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家庭系统疗法是一种将家庭作为一个整体来进行治疗的方法。它关注家庭成员之间的互动关系、家庭结构和沟通方式，认为个体在家庭中的问题是由家庭系统的失衡或沟通障碍所引起的。通过改善家庭系统的结构和沟通方式，家庭系统疗法帮助个体解决在家庭中的问题，促进家庭成员之间的和谐与稳定。</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其他疗法包括格式塔疗法、现实疗法、解决问题疗法等，这些疗法各有其独特的理论和方法，针对不同的心理问题和治疗目标。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除了上述主流的心理治疗方法外，还有许多其他疗法可供选择。这些疗法包括格式塔疗法、现实疗法、解决问题疗法等。它们各有其独特的理论和方法，针对不同的心理问题和治疗目标。选择适合的治疗方法需要考虑个体的具体情况、治疗目标以及治疗师的专业知识和经验。</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其他疗法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心理治疗的主要应用领域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https://d.book118.com/818011110017006025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2024-09-01T14:26:49.695</cp:lastPrinted>
  <dcterms:created xsi:type="dcterms:W3CDTF">2024-09-01T06:26:49Z</dcterms:created>
  <dcterms:modified xsi:type="dcterms:W3CDTF">2024-09-01T06:26:51Z</dcterms:modified>
</cp:coreProperties>
</file>