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43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7D739-B760-4238-938F-C1C44BC27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24FDC-4D21-4736-8FE9-9FFF22935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05932-DDD6-4285-B1A1-5DFD0F8C8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BFD4A-BE43-4AA3-A8C1-57A9C349A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C35082-9D7A-48EE-9AD7-14B589D7C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BBA2DF-F8D3-4182-B87F-1A6C4D46B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620A8C-7D5D-470C-80A4-3259EE326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E96EF-1452-41C5-86F8-75E24BDEE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A8817-EAA5-403B-9B5E-38A65BBCC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1205F-2FA1-4845-AE1A-6396979E8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71757-8CC7-4E1F-9D09-419B573E7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421" r:id="rId2"/>
    <p:sldLayoutId id="2147490422" r:id="rId3"/>
    <p:sldLayoutId id="2147490423" r:id="rId4"/>
    <p:sldLayoutId id="2147490424" r:id="rId5"/>
    <p:sldLayoutId id="2147490425" r:id="rId6"/>
    <p:sldLayoutId id="2147490426" r:id="rId7"/>
    <p:sldLayoutId id="2147490427" r:id="rId8"/>
    <p:sldLayoutId id="2147490428" r:id="rId9"/>
    <p:sldLayoutId id="2147490429" r:id="rId10"/>
    <p:sldLayoutId id="214749043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111371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AA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集体经济发展的先进之路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集体经济的概念和重要性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集体经济发展的先进模式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集体经济在乡村振兴中的作用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集体经济的创新发展路径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集体经济的未来展望和政策建议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集体经济的概念和重要性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集体经济的定义和特点</a:t>
            </a:r>
            <a:endParaRPr lang="zh-CN" altLang="en-US"/>
          </a:p>
        </p:txBody>
      </p:sp>
      <p:sp>
        <p:nvSpPr>
          <p:cNvPr id="104908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定义：集体经济是指由集体所有制经济组织所拥有的生产资料和经营活动，包括农村集体经济和城市集体经济。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特点：集体所有制、民主管理、按劳分配、共同富裕。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重要性：集体经济是社会主义公有制经济的重要组成部分，对于促进农村经济发展、提高农民生活水平、维护社会稳定具有重要意义。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发展：随着改革开放的深入，集体经济得到了快速发展，成为推动农村经济发展的重要力量。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集体经济在国家经济发展中的地位和作用</a:t>
            </a:r>
            <a:endParaRPr lang="zh-CN" altLang="en-US"/>
          </a:p>
        </p:txBody>
      </p:sp>
      <p:sp>
        <p:nvSpPr>
          <p:cNvPr id="104913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4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集体经济是社会主义市场经济的重要组成部分，具有重要的经济地位。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4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4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集体经济能够促进农村经济发展，提高农民收入水平。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集体经济能够推动农村产业结构调整，促进农村产业升级。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5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集体经济能够增强农村基层组织的凝聚力和战斗力，促进农村社会稳定。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集体经济发展的先进模式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集体经济的新型合作模式</a:t>
            </a:r>
            <a:endParaRPr lang="zh-CN" altLang="en-US"/>
          </a:p>
        </p:txBody>
      </p:sp>
      <p:sp>
        <p:nvSpPr>
          <p:cNvPr id="104929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租赁经营制：农民将土地租赁给企业，企业负责经营，农民获得租金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股份合作制：农民以土地、资金、技术等入股，共同经营，共享收益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合作经营制：农民自愿联合，共同投资，共同经营，共享收益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股份合作制与合作经营制的结合：农民以土地、资金、技术等入股，共同经营，共享收益，同时农民自愿联合，共同投资，共同经营，共享收益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集体经济的新型合作模式的优势和效益</a:t>
            </a:r>
            <a:endParaRPr lang="zh-CN" altLang="en-US"/>
          </a:p>
        </p:txBody>
      </p:sp>
      <p:sp>
        <p:nvSpPr>
          <p:cNvPr id="104936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提高生产效率：通过合作，实现资源共享，提高生产效率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降低成本：通过合作，实现规模经济，降低生产成本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提高产品质量：通过合作，实现技术共享，提高产品质量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增加就业机会：通过合作，实现产业多元化，增加就业机会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集体经济的新型合作模式的推广和应用</a:t>
            </a:r>
            <a:endParaRPr lang="zh-CN" altLang="en-US"/>
          </a:p>
        </p:txBody>
      </p:sp>
      <p:sp>
        <p:nvSpPr>
          <p:cNvPr id="104943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推广方式：通过政府政策支持、企业合作、社会宣传等方式进行推广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应用领域：农业、制造业、服务业等多个领域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合作模式：包括股份合作制、合作联社、合作企业等多种形式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推广效果：提高了集体经济的效益，促进了农村经济的发展，提高了农民的收入水平。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48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集体经济在乡村振兴中的作用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集体经济在乡村产业振兴中的作用</a:t>
            </a:r>
            <a:endParaRPr lang="zh-CN" altLang="en-US"/>
          </a:p>
        </p:txBody>
      </p:sp>
      <p:sp>
        <p:nvSpPr>
          <p:cNvPr id="104957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7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8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提升农业科技创新能力：集体经济通过引进先进技术、加强科技研发，提高农业生产的科技含量和附加值，推动农业现代化。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59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培育新型职业农民：集体经济通过开展培训、交流等活动，提高农民的素质和技能水平，培养一支有文化、懂技术、善经营的新型职业农民队伍。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9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促进农村产业结构优化：集体经济通过整合资源，发展特色产业，提高农村产业的专业化和规模化水平，进而提升农村整体经济实力。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59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增强农民组织化程度：集体经济组织将分散的农户组织起来，共同参与市场竞争，提高农民的市场地位和谈判能力。</a:t>
            </a:r>
            <a:endParaRPr lang="zh-CN" altLang="en-US" sz="22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https://d.book118.com/818011137132006033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5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8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集体经济发展的先进之路</vt:lpstr>
      <vt:lpstr>目录</vt:lpstr>
      <vt:lpstr>单击此处添加章节标题</vt:lpstr>
      <vt:lpstr>集体经济的概念和重要性</vt:lpstr>
      <vt:lpstr>集体经济的定义和特点</vt:lpstr>
      <vt:lpstr>集体经济在国家经济发展中的地位和作用</vt:lpstr>
      <vt:lpstr>集体经济发展的先进模式</vt:lpstr>
      <vt:lpstr>集体经济的新型合作模式</vt:lpstr>
      <vt:lpstr>集体经济的新型合作模式的优势和效益</vt:lpstr>
      <vt:lpstr>集体经济的新型合作模式的推广和应用</vt:lpstr>
      <vt:lpstr>集体经济在乡村振兴中的作用</vt:lpstr>
      <vt:lpstr>集体经济在乡村产业振兴中的作用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2024-09-11T23:29:00.019</cp:lastPrinted>
  <dcterms:created xsi:type="dcterms:W3CDTF">2024-09-11T15:29:00Z</dcterms:created>
  <dcterms:modified xsi:type="dcterms:W3CDTF">2024-09-11T15:29:02Z</dcterms:modified>
</cp:coreProperties>
</file>