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326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6FEE5-09D2-4AFB-89C0-EB167C1C3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854240-4253-49DD-A791-50DD54C7D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24DD4-57AF-47B3-BC67-F9D295A77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8284F5-B711-480C-971E-B711CC58B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311AD9-9915-4D29-B3FC-7A0899AB1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7DA2FC-FB55-431C-994A-192E82BF4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552E98-5FA5-4D1F-AC72-DAF2C71F0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91EF39-B199-436B-A556-B785CE6D5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142EE3-E47A-4B43-B89B-1EB4C4E2A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FE70D-B26E-4E66-8B54-9613439F7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53D08-97FD-4477-A0CD-A01D6F6FF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1200007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86" r="86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6003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1741493"/>
            <a:ext cx="12191999" cy="31304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154582" y="1508150"/>
            <a:ext cx="3597250" cy="3597250"/>
            <a:chOff x="1154582" y="1508150"/>
            <a:chExt cx="3597250" cy="3597250"/>
          </a:xfrm>
        </p:grpSpPr>
        <p:sp>
          <p:nvSpPr>
            <p:cNvPr id="5" name="AutoShape 5"/>
            <p:cNvSpPr/>
            <p:nvPr/>
          </p:nvSpPr>
          <p:spPr>
            <a:xfrm>
              <a:off x="1154582" y="1508150"/>
              <a:ext cx="3597250" cy="359725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  <a:effectLst>
              <a:outerShdw blurRad="63500">
                <a:srgbClr val="000000">
                  <a:alpha val="4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05345" y="1888367"/>
            <a:ext cx="6102379" cy="136490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常见的几种新闻采访方式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日期: 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2090562" y="2620183"/>
            <a:ext cx="1774058" cy="1373185"/>
            <a:chOff x="2090562" y="2620183"/>
            <a:chExt cx="1774058" cy="1373185"/>
          </a:xfrm>
        </p:grpSpPr>
        <p:sp>
          <p:nvSpPr>
            <p:cNvPr id="14" name="Freeform 14"/>
            <p:cNvSpPr/>
            <p:nvPr/>
          </p:nvSpPr>
          <p:spPr>
            <a:xfrm>
              <a:off x="2479731" y="2953390"/>
              <a:ext cx="997793" cy="381122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090562" y="2620183"/>
              <a:ext cx="1774058" cy="1373185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86" r="86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788149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625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面对面采访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625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电话采访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625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视频采访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625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书面采访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625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网络采访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625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其他采访方式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86" r="86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面对面采访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86" r="86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3622" y="93878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定义及特点</a:t>
            </a:r>
          </a:p>
        </p:txBody>
      </p:sp>
      <p:sp>
        <p:nvSpPr>
          <p:cNvPr id="23" name="AutoShape 23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171891" y="3318396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32" name="Freeform 32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7879518" y="4987861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直接性：采访者和被采访者直接交流，信息传递直接、真实。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53186" y="3304902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灵活性：面对面采访可以根据实际情况灵活调整问题内容和提问方式。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082466" y="4987747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互动性：双方可以进行即时互动，采访者可以适时提出问题，被采访者也可以对问题做出即时的反馈。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488661" y="1252888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定义：面对面采访是一种传统的新闻采访方式，采访者和被采访者在现场进行面对面的交流。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86" r="86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346738"/>
            <a:ext cx="515576" cy="440418"/>
            <a:chOff x="454963" y="346738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34968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467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4845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5742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5329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6746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6451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662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751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710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8523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8228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8400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9297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8883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70300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70005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70177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1074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70661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970539" y="220043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优缺点分析</a:t>
            </a:r>
          </a:p>
        </p:txBody>
      </p:sp>
      <p:sp>
        <p:nvSpPr>
          <p:cNvPr id="24" name="AutoShape 2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信息真实：面对面采访可以保证信息的真实性和可靠性，因为采访者和被采访者可以直接交流，不会受到中间环节的干扰。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31266" b="3126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30" name="AutoShape 3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深度挖掘：面对面采访可以深入挖掘被采访者的想法、情感和观点，因为双方可以即时互动，采访者可以根据被采访者的反馈进行追问或深入探讨。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86" r="86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12700">
            <a:solidFill>
              <a:srgbClr val="40465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rgbClr val="40465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rgbClr val="40465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rgbClr val="40465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rgbClr val="40465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时间成本高：面对面采访需要采访者和被采访者在同一时间和地点进行交流，这会增加时间成本和交通成本。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采访者主观影响：面对面采访中，采访者的言谈举止、态度和情绪都会对被采访者产生影响，可能会影响信息的真实性和可靠性。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不便进行远程操作：面对面采访需要采访者和被采访者在同一地点进行，对于远程的被采访者来说不太方便。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0" name="Freeform 20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3" name="Freeform 23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9511" cy="926592"/>
            <a:chOff x="454963" y="93878"/>
            <a:chExt cx="10649511" cy="926592"/>
          </a:xfrm>
        </p:grpSpPr>
        <p:sp>
          <p:nvSpPr>
            <p:cNvPr id="26" name="AutoShape 26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9632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优缺点分析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86" r="86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实例二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某电视台对一位明星进行面对面采访，探讨她在剧中的表演技巧和心得体会。在采访中，明星通过直接表达和即时的反馈，向观众展示了她的专业素养和演技实力。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实例一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某记者对一位企业家进行面对面采访，探讨他的创业经历和成功之道。在采访中，记者通过直接提问和适时追问，深入了解了企业家的创业过程、面临的挑战以及成功的秘诀。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3427" cy="926592"/>
            <a:chOff x="454963" y="93878"/>
            <a:chExt cx="10643427" cy="926592"/>
          </a:xfrm>
        </p:grpSpPr>
        <p:sp>
          <p:nvSpPr>
            <p:cNvPr id="13" name="AutoShape 13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实例展示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86" r="86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电话采访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86" r="86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3622" y="93878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定义及特点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834865" y="4607506"/>
            <a:ext cx="2733843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缺乏面对面交流：缺乏肢体语言和面部表情的交流，有时会影响采访效果。</a:t>
            </a:r>
          </a:p>
        </p:txBody>
      </p:sp>
      <p:sp>
        <p:nvSpPr>
          <p:cNvPr id="24" name="Freeform 24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6739769" y="1358476"/>
            <a:ext cx="2733843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信息真实：采访对象无法掩饰或篡改信息，保证信息的真实性和可信度。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612797" y="4607506"/>
            <a:ext cx="2733843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成本低：只需电话费用，无需其他成本。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90728" y="4569595"/>
            <a:ext cx="2733843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电话采访是通过电话与采访对象进行沟通，获取所需信息的一种采访方式。其特点包括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501762" y="1358476"/>
            <a:ext cx="2742826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方便快捷：不受地点和时间的限制，采访双方可以随时进行沟通。</a:t>
            </a:r>
          </a:p>
        </p:txBody>
      </p:sp>
      <p:cxnSp>
        <p:nvCxnSpPr>
          <p:cNvPr id="43" name="Connector 43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4" name="AutoShape 44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8" name="Connector 48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9" name="AutoShape 49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1" name="Connector 51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2" name="AutoShape 52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5" name="Connector 55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6" name="AutoShape 56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8" name="Connector 58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9" name="AutoShape 59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5" name="Freeform 65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6" name="Freeform 66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7" name="Freeform 67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86" r="86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rgbClr val="40465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374" b="2374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grpSp>
        <p:nvGrpSpPr>
          <p:cNvPr id="4" name="Group 4"/>
          <p:cNvGrpSpPr/>
          <p:nvPr/>
        </p:nvGrpSpPr>
        <p:grpSpPr>
          <a:xfrm>
            <a:off x="8558540" y="2090440"/>
            <a:ext cx="441594" cy="441594"/>
            <a:chOff x="8558540" y="2090440"/>
            <a:chExt cx="441594" cy="441594"/>
          </a:xfrm>
        </p:grpSpPr>
        <p:sp>
          <p:nvSpPr>
            <p:cNvPr id="5" name="AutoShape 5"/>
            <p:cNvSpPr/>
            <p:nvPr/>
          </p:nvSpPr>
          <p:spPr>
            <a:xfrm>
              <a:off x="8558540" y="2090440"/>
              <a:ext cx="441594" cy="441594"/>
            </a:xfrm>
            <a:prstGeom prst="rect">
              <a:avLst/>
            </a:prstGeom>
            <a:solidFill>
              <a:srgbClr val="40465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TextBox 6"/>
            <p:cNvSpPr txBox="1"/>
            <p:nvPr/>
          </p:nvSpPr>
          <p:spPr>
            <a:xfrm>
              <a:off x="8583778" y="2167006"/>
              <a:ext cx="391119" cy="269367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142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58540" y="3829263"/>
            <a:ext cx="466832" cy="441594"/>
            <a:chOff x="8558540" y="3829263"/>
            <a:chExt cx="466832" cy="441594"/>
          </a:xfrm>
        </p:grpSpPr>
        <p:sp>
          <p:nvSpPr>
            <p:cNvPr id="8" name="AutoShape 8"/>
            <p:cNvSpPr/>
            <p:nvPr/>
          </p:nvSpPr>
          <p:spPr>
            <a:xfrm>
              <a:off x="8558540" y="3829263"/>
              <a:ext cx="441594" cy="441594"/>
            </a:xfrm>
            <a:prstGeom prst="rect">
              <a:avLst/>
            </a:prstGeom>
            <a:solidFill>
              <a:srgbClr val="40465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8583778" y="3915339"/>
              <a:ext cx="441594" cy="269367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142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10" name="AutoShape 10"/>
          <p:cNvSpPr/>
          <p:nvPr/>
        </p:nvSpPr>
        <p:spPr>
          <a:xfrm>
            <a:off x="6583725" y="253199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583725" y="2883800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方便快捷、成本低、信息真实、适合远程采访。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640979" y="4270802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640979" y="4622606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缺乏面对面交流、有时会影响采访效果、需要采访双方有较好的语言组织和表达能力。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3427" cy="926592"/>
            <a:chOff x="454963" y="93878"/>
            <a:chExt cx="10643427" cy="926592"/>
          </a:xfrm>
        </p:grpSpPr>
        <p:sp>
          <p:nvSpPr>
            <p:cNvPr id="15" name="AutoShape 15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优缺点分析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86" r="86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9"/>
            <a:ext cx="12192000" cy="175635"/>
          </a:xfrm>
          <a:prstGeom prst="rect">
            <a:avLst/>
          </a:prstGeom>
          <a:solidFill>
            <a:srgbClr val="40465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6672206"/>
            <a:ext cx="12192000" cy="175635"/>
          </a:xfrm>
          <a:prstGeom prst="rect">
            <a:avLst/>
          </a:prstGeom>
          <a:solidFill>
            <a:srgbClr val="40465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67764" y="162502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2518186"/>
            <a:ext cx="8135183" cy="274722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例如，某记者需要采访一位远在异地的企业家，由于时间和空间的限制，采用电话采访的方式，通过电话与采访对象进行沟通，获取了所需的信息。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856499" y="2009496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  <a:effectLst>
            <a:outerShdw blurRad="63500">
              <a:srgbClr val="000000">
                <a:alpha val="4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8927447" y="1260262"/>
            <a:ext cx="5386942" cy="5386942"/>
            <a:chOff x="8927447" y="1260262"/>
            <a:chExt cx="5386942" cy="5386942"/>
          </a:xfrm>
        </p:grpSpPr>
        <p:sp>
          <p:nvSpPr>
            <p:cNvPr id="8" name="AutoShape 8"/>
            <p:cNvSpPr/>
            <p:nvPr/>
          </p:nvSpPr>
          <p:spPr>
            <a:xfrm>
              <a:off x="11148379" y="348119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926285" y="325910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704193" y="303700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482100" y="2814915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260006" y="259282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037913" y="237072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815819" y="214863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593727" y="192654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371633" y="170444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149540" y="148235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927447" y="126026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54963" y="215798"/>
            <a:ext cx="10649511" cy="926592"/>
            <a:chOff x="454963" y="215798"/>
            <a:chExt cx="10649511" cy="926592"/>
          </a:xfrm>
        </p:grpSpPr>
        <p:sp>
          <p:nvSpPr>
            <p:cNvPr id="20" name="AutoShape 20"/>
            <p:cNvSpPr/>
            <p:nvPr/>
          </p:nvSpPr>
          <p:spPr>
            <a:xfrm>
              <a:off x="454963" y="46503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6208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6380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7277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864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8281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986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8157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9054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8641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70058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763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935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832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70419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81835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81541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81712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82609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82196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215798"/>
              <a:ext cx="10009632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实例展示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86" r="86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视频采访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86" r="86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rgbClr val="828181">
              <a:alpha val="158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1997" b="21997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12700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12700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12700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12700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视频采访是通过视频通话或录播形式进行的采访，采访者和被采访者通过视频设备进行交流和沟通。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视频采访具有直观、生动、真实感强的特点，同时可以通过剪辑和后期制作提高采访内容的品质和呈现效果。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3427" cy="926592"/>
            <a:chOff x="454963" y="93878"/>
            <a:chExt cx="10643427" cy="926592"/>
          </a:xfrm>
        </p:grpSpPr>
        <p:sp>
          <p:nvSpPr>
            <p:cNvPr id="19" name="AutoShape 19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定义及特点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86" r="86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9"/>
            <a:ext cx="12192000" cy="175635"/>
          </a:xfrm>
          <a:prstGeom prst="rect">
            <a:avLst/>
          </a:prstGeom>
          <a:solidFill>
            <a:srgbClr val="40465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6672206"/>
            <a:ext cx="12192000" cy="175635"/>
          </a:xfrm>
          <a:prstGeom prst="rect">
            <a:avLst/>
          </a:prstGeom>
          <a:solidFill>
            <a:srgbClr val="40465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视频采访可以实时传输采访内容，实现远程采访和异地同步报道，同时能够真实、直观地呈现采访现场和人物情感，增强观众的沉浸感和信任感。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  <a:effectLst>
            <a:outerShdw blurRad="63500">
              <a:srgbClr val="000000">
                <a:alpha val="4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视频采访需要一定的技术支持和设备保障，采访过程中可能会受到网络状况、光线等因素的影响，同时需要处理大量的图像和声音素材，对后期制作的要求较高。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61375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  <a:effectLst>
            <a:outerShdw blurRad="63500">
              <a:srgbClr val="000000">
                <a:alpha val="4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2" name="AutoShape 12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215798"/>
            <a:ext cx="10649511" cy="926592"/>
            <a:chOff x="454963" y="215798"/>
            <a:chExt cx="10649511" cy="926592"/>
          </a:xfrm>
        </p:grpSpPr>
        <p:sp>
          <p:nvSpPr>
            <p:cNvPr id="24" name="AutoShape 24"/>
            <p:cNvSpPr/>
            <p:nvPr/>
          </p:nvSpPr>
          <p:spPr>
            <a:xfrm>
              <a:off x="454963" y="46503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6208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6380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7277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864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8281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986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8157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9054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8641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70058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763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935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832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70419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81835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81541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81712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82609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82196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215798"/>
              <a:ext cx="10009632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优缺点分析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86" r="86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900" b="18900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一档访谈节目通过视频形式邀请嘉宾进行访谈，观众可以通过电视或网络观看整个访谈过程，感受到嘉宾的真实情感和思想。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记者小王在新闻现场通过手机进行视频采访，与被采访者进行面对面的交流和沟通，实时传输采访内容，让观众能够直观地了解新闻现场的情况和人物情感。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3427" cy="926592"/>
            <a:chOff x="454963" y="93878"/>
            <a:chExt cx="10643427" cy="926592"/>
          </a:xfrm>
        </p:grpSpPr>
        <p:sp>
          <p:nvSpPr>
            <p:cNvPr id="11" name="AutoShape 11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实例展示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626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https://d.book118.com/818012000076006042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2024-09-21T19:20:53.762</cp:lastPrinted>
  <dcterms:created xsi:type="dcterms:W3CDTF">2024-09-21T11:20:53Z</dcterms:created>
  <dcterms:modified xsi:type="dcterms:W3CDTF">2024-09-21T11:20:55Z</dcterms:modified>
</cp:coreProperties>
</file>